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23" r:id="rId5"/>
  </p:sldMasterIdLst>
  <p:notesMasterIdLst>
    <p:notesMasterId r:id="rId7"/>
  </p:notesMasterIdLst>
  <p:handoutMasterIdLst>
    <p:handoutMasterId r:id="rId8"/>
  </p:handoutMasterIdLst>
  <p:sldIdLst>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CE0"/>
    <a:srgbClr val="0F0779"/>
    <a:srgbClr val="DF1F2E"/>
    <a:srgbClr val="CC0000"/>
    <a:srgbClr val="C8C8C8"/>
    <a:srgbClr val="FFFFFF"/>
    <a:srgbClr val="FF6600"/>
    <a:srgbClr val="D9D9D9"/>
    <a:srgbClr val="FFCC66"/>
    <a:srgbClr val="6E9678"/>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88671" autoAdjust="0"/>
  </p:normalViewPr>
  <p:slideViewPr>
    <p:cSldViewPr snapToGrid="0">
      <p:cViewPr varScale="1">
        <p:scale>
          <a:sx n="115" d="100"/>
          <a:sy n="115" d="100"/>
        </p:scale>
        <p:origin x="1404" y="108"/>
      </p:cViewPr>
      <p:guideLst/>
    </p:cSldViewPr>
  </p:slideViewPr>
  <p:notesTextViewPr>
    <p:cViewPr>
      <p:scale>
        <a:sx n="1" d="1"/>
        <a:sy n="1" d="1"/>
      </p:scale>
      <p:origin x="0" y="0"/>
    </p:cViewPr>
  </p:notesTextViewPr>
  <p:notesViewPr>
    <p:cSldViewPr snapToGrid="0" showGuides="1">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CF3383-DF08-4C90-8557-22EF3027DD43}" type="datetimeFigureOut">
              <a:rPr lang="en-US" smtClean="0"/>
              <a:t>2/3/2023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16557-6E8E-4D95-8DF3-2DE1590C714A}" type="datetimeFigureOut">
              <a:rPr lang="en-US" smtClean="0"/>
              <a:t>2/3/2023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A86D8-1D95-4DFF-A26B-8F86AC3AC58E}" type="slidenum">
              <a:rPr lang="en-US" smtClean="0"/>
              <a:t>‹#›</a:t>
            </a:fld>
            <a:endParaRPr lang="en-US" dirty="0"/>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3A86D8-1D95-4DFF-A26B-8F86AC3AC58E}" type="slidenum">
              <a:rPr lang="en-US" smtClean="0"/>
              <a:t>1</a:t>
            </a:fld>
            <a:endParaRPr lang="en-US" dirty="0"/>
          </a:p>
        </p:txBody>
      </p:sp>
    </p:spTree>
    <p:extLst>
      <p:ext uri="{BB962C8B-B14F-4D97-AF65-F5344CB8AC3E}">
        <p14:creationId xmlns:p14="http://schemas.microsoft.com/office/powerpoint/2010/main" val="256288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00025" y="1028700"/>
            <a:ext cx="874395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6109486" y="1028700"/>
            <a:ext cx="2834489"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00025" y="1028700"/>
            <a:ext cx="5751666"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4314825" cy="266700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285750" y="3775869"/>
            <a:ext cx="85725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00025" y="3855720"/>
            <a:ext cx="4314825" cy="277368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4629150" y="1028700"/>
            <a:ext cx="4314825" cy="266700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4629150" y="3855720"/>
            <a:ext cx="4314825" cy="277368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2916" userDrawn="1">
          <p15:clr>
            <a:srgbClr val="FBAE40"/>
          </p15:clr>
        </p15:guide>
        <p15:guide id="4" pos="28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00025" y="2286001"/>
            <a:ext cx="8743950" cy="1285874"/>
          </a:xfrm>
          <a:prstGeom prst="rect">
            <a:avLst/>
          </a:prstGeom>
          <a:noFill/>
          <a:ln w="9525">
            <a:noFill/>
            <a:miter lim="800000"/>
            <a:headEnd/>
            <a:tailEnd/>
          </a:ln>
        </p:spPr>
        <p:txBody>
          <a:bodyPr anchor="b"/>
          <a:lstStyle>
            <a:lvl1pPr>
              <a:defRPr sz="24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00025" y="3687764"/>
            <a:ext cx="874395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00025" y="2286001"/>
            <a:ext cx="8743950" cy="1285874"/>
          </a:xfrm>
          <a:prstGeom prst="rect">
            <a:avLst/>
          </a:prstGeom>
          <a:noFill/>
          <a:ln w="9525">
            <a:noFill/>
            <a:miter lim="800000"/>
            <a:headEnd/>
            <a:tailEnd/>
          </a:ln>
        </p:spPr>
        <p:txBody>
          <a:bodyPr anchor="b"/>
          <a:lstStyle>
            <a:lvl1pPr>
              <a:defRPr sz="24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00025" y="2157414"/>
            <a:ext cx="874395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97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9277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44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45657" y="5394628"/>
            <a:ext cx="8866847"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8" name="Content Placeholder 7"/>
          <p:cNvSpPr>
            <a:spLocks noGrp="1"/>
          </p:cNvSpPr>
          <p:nvPr>
            <p:ph sz="quarter" idx="12"/>
          </p:nvPr>
        </p:nvSpPr>
        <p:spPr>
          <a:xfrm>
            <a:off x="57150" y="66676"/>
            <a:ext cx="9015412"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00025" y="169864"/>
            <a:ext cx="874395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757340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2206101087"/>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solidFill>
                  <a:schemeClr val="tx2"/>
                </a:solidFill>
              </a:rPr>
              <a:pPr algn="r">
                <a:spcBef>
                  <a:spcPct val="50000"/>
                </a:spcBef>
                <a:defRPr/>
              </a:pPr>
              <a:t>‹#›</a:t>
            </a:fld>
            <a:endParaRPr lang="en-US" sz="75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00025" y="1028700"/>
            <a:ext cx="874395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solidFill>
                  <a:schemeClr val="tx2"/>
                </a:solidFill>
              </a:rPr>
              <a:pPr algn="r">
                <a:spcBef>
                  <a:spcPct val="50000"/>
                </a:spcBef>
                <a:defRPr/>
              </a:pPr>
              <a:t>‹#›</a:t>
            </a:fld>
            <a:endParaRPr lang="en-US" sz="75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54" y="0"/>
            <a:ext cx="9141292" cy="6858000"/>
          </a:xfrm>
          <a:prstGeom prst="rect">
            <a:avLst/>
          </a:prstGeom>
        </p:spPr>
      </p:pic>
      <p:sp>
        <p:nvSpPr>
          <p:cNvPr id="14" name="Title 5"/>
          <p:cNvSpPr>
            <a:spLocks noGrp="1"/>
          </p:cNvSpPr>
          <p:nvPr>
            <p:ph type="title"/>
          </p:nvPr>
        </p:nvSpPr>
        <p:spPr>
          <a:xfrm>
            <a:off x="200025" y="265873"/>
            <a:ext cx="4371975"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4665035" y="265873"/>
            <a:ext cx="4278940"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4665035" y="3528392"/>
            <a:ext cx="4278940"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00025" y="2059389"/>
            <a:ext cx="436245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2" name="TextBox 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3182493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9142646" cy="6859016"/>
          </a:xfrm>
          <a:prstGeom prst="rect">
            <a:avLst/>
          </a:prstGeom>
        </p:spPr>
      </p:pic>
      <p:sp>
        <p:nvSpPr>
          <p:cNvPr id="14" name="Title 5"/>
          <p:cNvSpPr>
            <a:spLocks noGrp="1"/>
          </p:cNvSpPr>
          <p:nvPr>
            <p:ph type="title"/>
          </p:nvPr>
        </p:nvSpPr>
        <p:spPr>
          <a:xfrm>
            <a:off x="200026" y="260932"/>
            <a:ext cx="436595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4759995" y="260931"/>
            <a:ext cx="418398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6457950" y="3507454"/>
            <a:ext cx="2486025"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00026" y="2058988"/>
            <a:ext cx="4356497"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3855708" y="3507454"/>
            <a:ext cx="2486025"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314805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1291" cy="6858000"/>
          </a:xfrm>
          <a:prstGeom prst="rect">
            <a:avLst/>
          </a:prstGeom>
        </p:spPr>
      </p:pic>
      <p:sp>
        <p:nvSpPr>
          <p:cNvPr id="3" name="Text Placeholder 2"/>
          <p:cNvSpPr>
            <a:spLocks noGrp="1"/>
          </p:cNvSpPr>
          <p:nvPr>
            <p:ph type="body" sz="quarter" idx="19"/>
          </p:nvPr>
        </p:nvSpPr>
        <p:spPr>
          <a:xfrm>
            <a:off x="285751" y="2059388"/>
            <a:ext cx="3650456"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6542611" y="3423957"/>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4028449" y="3423957"/>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6542611" y="265872"/>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285750" y="265873"/>
            <a:ext cx="3650146"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4028449" y="265872"/>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5289634"/>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2781697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54" y="0"/>
            <a:ext cx="9141292" cy="6858000"/>
          </a:xfrm>
          <a:prstGeom prst="rect">
            <a:avLst/>
          </a:prstGeom>
        </p:spPr>
      </p:pic>
      <p:sp>
        <p:nvSpPr>
          <p:cNvPr id="16" name="TextBox 15"/>
          <p:cNvSpPr txBox="1"/>
          <p:nvPr userDrawn="1"/>
        </p:nvSpPr>
        <p:spPr>
          <a:xfrm>
            <a:off x="200025" y="5217495"/>
            <a:ext cx="3252829" cy="279692"/>
          </a:xfrm>
          <a:prstGeom prst="rect">
            <a:avLst/>
          </a:prstGeom>
          <a:noFill/>
        </p:spPr>
        <p:txBody>
          <a:bodyPr wrap="square" lIns="68580" tIns="0">
            <a:spAutoFit/>
          </a:bodyPr>
          <a:lstStyle/>
          <a:p>
            <a:r>
              <a:rPr lang="en-US" altLang="en-US" sz="506" i="1" dirty="0"/>
              <a:t>“</a:t>
            </a:r>
            <a:r>
              <a:rPr lang="en-US" sz="506"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506" i="1" dirty="0">
                <a:solidFill>
                  <a:srgbClr val="000000"/>
                </a:solidFill>
              </a:rPr>
              <a:t>”</a:t>
            </a:r>
            <a:endParaRPr lang="en-US" sz="506" i="1" dirty="0">
              <a:solidFill>
                <a:srgbClr val="000000"/>
              </a:solidFill>
            </a:endParaRPr>
          </a:p>
        </p:txBody>
      </p:sp>
      <p:sp>
        <p:nvSpPr>
          <p:cNvPr id="18" name="Picture Placeholder 16"/>
          <p:cNvSpPr>
            <a:spLocks noGrp="1" noChangeAspect="1"/>
          </p:cNvSpPr>
          <p:nvPr>
            <p:ph type="pic" sz="quarter" idx="13"/>
          </p:nvPr>
        </p:nvSpPr>
        <p:spPr>
          <a:xfrm>
            <a:off x="6375345" y="3880887"/>
            <a:ext cx="256863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6375345" y="1227139"/>
            <a:ext cx="256863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3544543" y="1227139"/>
            <a:ext cx="2767055"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00025" y="246491"/>
            <a:ext cx="874395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00025" y="1227139"/>
            <a:ext cx="3252829"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1548599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00026" y="1028700"/>
            <a:ext cx="8743949" cy="5600700"/>
          </a:xfrm>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pic>
        <p:nvPicPr>
          <p:cNvPr id="4" name="Picture 3"/>
          <p:cNvPicPr>
            <a:picLocks noChangeAspect="1"/>
          </p:cNvPicPr>
          <p:nvPr userDrawn="1"/>
        </p:nvPicPr>
        <p:blipFill>
          <a:blip r:embed="rId2"/>
          <a:stretch>
            <a:fillRect/>
          </a:stretch>
        </p:blipFill>
        <p:spPr>
          <a:xfrm>
            <a:off x="2249223" y="6466249"/>
            <a:ext cx="4645555" cy="506012"/>
          </a:xfrm>
          <a:prstGeom prst="rect">
            <a:avLst/>
          </a:prstGeom>
        </p:spPr>
      </p:pic>
    </p:spTree>
    <p:extLst>
      <p:ext uri="{BB962C8B-B14F-4D97-AF65-F5344CB8AC3E}">
        <p14:creationId xmlns:p14="http://schemas.microsoft.com/office/powerpoint/2010/main" val="984115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00025" y="1043609"/>
            <a:ext cx="4371975" cy="3001617"/>
          </a:xfrm>
          <a:prstGeom prst="rect">
            <a:avLst/>
          </a:prstGeom>
          <a:noFill/>
          <a:ln w="50800" cmpd="dbl">
            <a:solidFill>
              <a:schemeClr val="tx1"/>
            </a:solidFill>
          </a:ln>
        </p:spPr>
        <p:txBody>
          <a:bodyPr wrap="square" rtlCol="0" anchor="b" anchorCtr="0">
            <a:noAutofit/>
          </a:bodyPr>
          <a:lstStyle/>
          <a:p>
            <a:r>
              <a:rPr lang="en-US" sz="1350" dirty="0"/>
              <a:t>Use</a:t>
            </a:r>
            <a:r>
              <a:rPr lang="en-US" sz="1350" baseline="0" dirty="0"/>
              <a:t> for Standard Content Slide Colors</a:t>
            </a:r>
            <a:endParaRPr lang="en-US" sz="1350" dirty="0"/>
          </a:p>
        </p:txBody>
      </p:sp>
      <p:sp>
        <p:nvSpPr>
          <p:cNvPr id="2" name="TextBox 1"/>
          <p:cNvSpPr txBox="1"/>
          <p:nvPr userDrawn="1"/>
        </p:nvSpPr>
        <p:spPr>
          <a:xfrm>
            <a:off x="4572000" y="1043609"/>
            <a:ext cx="4371975" cy="3001617"/>
          </a:xfrm>
          <a:prstGeom prst="rect">
            <a:avLst/>
          </a:prstGeom>
          <a:noFill/>
          <a:ln w="50800" cmpd="dbl">
            <a:solidFill>
              <a:schemeClr val="tx1"/>
            </a:solidFill>
          </a:ln>
        </p:spPr>
        <p:txBody>
          <a:bodyPr wrap="square" rtlCol="0" anchor="b" anchorCtr="0">
            <a:noAutofit/>
          </a:bodyPr>
          <a:lstStyle/>
          <a:p>
            <a:r>
              <a:rPr lang="en-US" sz="1350" dirty="0"/>
              <a:t>Use</a:t>
            </a:r>
            <a:r>
              <a:rPr lang="en-US" sz="1350" baseline="0" dirty="0"/>
              <a:t> for Chart Colors</a:t>
            </a:r>
            <a:endParaRPr lang="en-US" sz="1350" dirty="0"/>
          </a:p>
        </p:txBody>
      </p:sp>
      <p:grpSp>
        <p:nvGrpSpPr>
          <p:cNvPr id="21" name="Group 20"/>
          <p:cNvGrpSpPr/>
          <p:nvPr userDrawn="1"/>
        </p:nvGrpSpPr>
        <p:grpSpPr>
          <a:xfrm>
            <a:off x="279175" y="1391831"/>
            <a:ext cx="859374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217</a:t>
              </a:r>
            </a:p>
            <a:p>
              <a:pPr algn="ctr">
                <a:defRPr/>
              </a:pPr>
              <a:r>
                <a:rPr lang="en-US" sz="750" b="1" dirty="0">
                  <a:solidFill>
                    <a:schemeClr val="tx1"/>
                  </a:solidFill>
                </a:rPr>
                <a:t>217</a:t>
              </a:r>
            </a:p>
            <a:p>
              <a:pPr algn="ctr">
                <a:defRPr/>
              </a:pPr>
              <a:r>
                <a:rPr lang="en-US" sz="750" b="1" dirty="0">
                  <a:solidFill>
                    <a:schemeClr val="tx1"/>
                  </a:solidFill>
                </a:rPr>
                <a:t>217</a:t>
              </a:r>
            </a:p>
            <a:p>
              <a:pPr algn="ctr">
                <a:defRPr/>
              </a:pPr>
              <a:endParaRPr lang="en-US" sz="750" b="1" dirty="0">
                <a:solidFill>
                  <a:schemeClr val="tx1"/>
                </a:solidFill>
              </a:endParaRPr>
            </a:p>
            <a:p>
              <a:pPr algn="ctr">
                <a:defRPr/>
              </a:pPr>
              <a:r>
                <a:rPr lang="en-US" sz="75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200</a:t>
              </a:r>
            </a:p>
            <a:p>
              <a:pPr algn="ctr">
                <a:defRPr/>
              </a:pPr>
              <a:r>
                <a:rPr lang="en-US" sz="750" b="1" dirty="0">
                  <a:solidFill>
                    <a:schemeClr val="tx1"/>
                  </a:solidFill>
                </a:rPr>
                <a:t>200</a:t>
              </a:r>
            </a:p>
            <a:p>
              <a:pPr algn="ctr">
                <a:defRPr/>
              </a:pPr>
              <a:r>
                <a:rPr lang="en-US" sz="750" b="1" dirty="0">
                  <a:solidFill>
                    <a:schemeClr val="tx1"/>
                  </a:solidFill>
                </a:rPr>
                <a:t>200</a:t>
              </a:r>
            </a:p>
            <a:p>
              <a:pPr algn="ctr">
                <a:defRPr/>
              </a:pPr>
              <a:endParaRPr lang="en-US" sz="750" b="1" dirty="0">
                <a:solidFill>
                  <a:schemeClr val="tx1"/>
                </a:solidFill>
              </a:endParaRPr>
            </a:p>
            <a:p>
              <a:pPr algn="ctr">
                <a:defRPr/>
              </a:pPr>
              <a:r>
                <a:rPr lang="en-US" sz="75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255</a:t>
              </a:r>
            </a:p>
            <a:p>
              <a:pPr algn="ctr">
                <a:defRPr/>
              </a:pPr>
              <a:r>
                <a:rPr lang="en-US" sz="750" b="1" dirty="0">
                  <a:solidFill>
                    <a:schemeClr val="tx1"/>
                  </a:solidFill>
                </a:rPr>
                <a:t>255</a:t>
              </a:r>
            </a:p>
            <a:p>
              <a:pPr algn="ctr">
                <a:defRPr/>
              </a:pPr>
              <a:r>
                <a:rPr lang="en-US" sz="750" b="1" dirty="0">
                  <a:solidFill>
                    <a:schemeClr val="tx1"/>
                  </a:solidFill>
                </a:rPr>
                <a:t>255</a:t>
              </a:r>
            </a:p>
            <a:p>
              <a:pPr algn="ctr">
                <a:defRPr/>
              </a:pPr>
              <a:endParaRPr lang="en-US" sz="750" b="1" dirty="0">
                <a:solidFill>
                  <a:schemeClr val="tx1"/>
                </a:solidFill>
              </a:endParaRPr>
            </a:p>
            <a:p>
              <a:pPr algn="ctr">
                <a:defRPr/>
              </a:pPr>
              <a:r>
                <a:rPr lang="en-US" sz="75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2</a:t>
              </a:r>
            </a:p>
            <a:p>
              <a:pPr algn="ctr">
                <a:defRPr/>
              </a:pPr>
              <a:r>
                <a:rPr lang="en-US" sz="750" b="1" dirty="0">
                  <a:solidFill>
                    <a:schemeClr val="bg1"/>
                  </a:solidFill>
                </a:rPr>
                <a:t>0</a:t>
              </a:r>
            </a:p>
            <a:p>
              <a:pPr algn="ctr">
                <a:defRPr/>
              </a:pPr>
              <a:r>
                <a:rPr lang="en-US" sz="750" b="1" dirty="0">
                  <a:solidFill>
                    <a:schemeClr val="bg1"/>
                  </a:solidFill>
                </a:rPr>
                <a:t>0</a:t>
              </a:r>
            </a:p>
            <a:p>
              <a:pPr algn="ctr">
                <a:defRPr/>
              </a:pPr>
              <a:endParaRPr lang="en-US" sz="750" b="1" dirty="0">
                <a:solidFill>
                  <a:schemeClr val="bg1"/>
                </a:solidFill>
              </a:endParaRPr>
            </a:p>
            <a:p>
              <a:pPr algn="ctr">
                <a:defRPr/>
              </a:pPr>
              <a:r>
                <a:rPr lang="en-US" sz="75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163</a:t>
              </a:r>
            </a:p>
            <a:p>
              <a:pPr algn="ctr">
                <a:defRPr/>
              </a:pPr>
              <a:r>
                <a:rPr lang="en-US" sz="750" b="1" dirty="0">
                  <a:solidFill>
                    <a:schemeClr val="tx1"/>
                  </a:solidFill>
                </a:rPr>
                <a:t>163</a:t>
              </a:r>
            </a:p>
            <a:p>
              <a:pPr algn="ctr">
                <a:defRPr/>
              </a:pPr>
              <a:r>
                <a:rPr lang="en-US" sz="750" b="1" dirty="0">
                  <a:solidFill>
                    <a:schemeClr val="tx1"/>
                  </a:solidFill>
                </a:rPr>
                <a:t>163</a:t>
              </a:r>
            </a:p>
            <a:p>
              <a:pPr algn="ctr">
                <a:defRPr/>
              </a:pPr>
              <a:endParaRPr lang="en-US" sz="750" b="1" dirty="0">
                <a:solidFill>
                  <a:schemeClr val="tx1"/>
                </a:solidFill>
              </a:endParaRPr>
            </a:p>
            <a:p>
              <a:pPr algn="ctr">
                <a:defRPr/>
              </a:pPr>
              <a:r>
                <a:rPr lang="en-US" sz="75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131</a:t>
              </a:r>
            </a:p>
            <a:p>
              <a:pPr algn="ctr">
                <a:defRPr/>
              </a:pPr>
              <a:r>
                <a:rPr lang="en-US" sz="750" b="1" dirty="0">
                  <a:solidFill>
                    <a:schemeClr val="tx1"/>
                  </a:solidFill>
                </a:rPr>
                <a:t>132</a:t>
              </a:r>
            </a:p>
            <a:p>
              <a:pPr algn="ctr">
                <a:defRPr/>
              </a:pPr>
              <a:r>
                <a:rPr lang="en-US" sz="750" b="1" dirty="0">
                  <a:solidFill>
                    <a:schemeClr val="tx1"/>
                  </a:solidFill>
                </a:rPr>
                <a:t>122</a:t>
              </a:r>
            </a:p>
            <a:p>
              <a:pPr algn="ctr">
                <a:defRPr/>
              </a:pPr>
              <a:endParaRPr lang="en-US" sz="750" b="1" dirty="0">
                <a:solidFill>
                  <a:schemeClr val="tx1"/>
                </a:solidFill>
              </a:endParaRPr>
            </a:p>
            <a:p>
              <a:pPr algn="ctr">
                <a:defRPr/>
              </a:pPr>
              <a:r>
                <a:rPr lang="en-US" sz="75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223</a:t>
              </a:r>
            </a:p>
            <a:p>
              <a:pPr algn="ctr">
                <a:defRPr/>
              </a:pPr>
              <a:r>
                <a:rPr lang="en-US" sz="750" b="1" dirty="0">
                  <a:solidFill>
                    <a:schemeClr val="bg1"/>
                  </a:solidFill>
                </a:rPr>
                <a:t>31</a:t>
              </a:r>
            </a:p>
            <a:p>
              <a:pPr algn="ctr">
                <a:defRPr/>
              </a:pPr>
              <a:r>
                <a:rPr lang="en-US" sz="750" b="1" dirty="0">
                  <a:solidFill>
                    <a:schemeClr val="bg1"/>
                  </a:solidFill>
                </a:rPr>
                <a:t>46</a:t>
              </a:r>
            </a:p>
            <a:p>
              <a:pPr algn="ctr">
                <a:defRPr/>
              </a:pPr>
              <a:endParaRPr lang="en-US" sz="750" b="1" dirty="0">
                <a:solidFill>
                  <a:schemeClr val="bg1"/>
                </a:solidFill>
              </a:endParaRPr>
            </a:p>
            <a:p>
              <a:pPr algn="ctr">
                <a:defRPr/>
              </a:pPr>
              <a:r>
                <a:rPr lang="en-US" sz="75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110</a:t>
              </a:r>
            </a:p>
            <a:p>
              <a:pPr algn="ctr">
                <a:defRPr/>
              </a:pPr>
              <a:r>
                <a:rPr lang="en-US" sz="750" b="1" dirty="0">
                  <a:solidFill>
                    <a:schemeClr val="tx1"/>
                  </a:solidFill>
                </a:rPr>
                <a:t>135</a:t>
              </a:r>
            </a:p>
            <a:p>
              <a:pPr algn="ctr">
                <a:defRPr/>
              </a:pPr>
              <a:r>
                <a:rPr lang="en-US" sz="750" b="1" dirty="0">
                  <a:solidFill>
                    <a:schemeClr val="tx1"/>
                  </a:solidFill>
                </a:rPr>
                <a:t>120</a:t>
              </a:r>
            </a:p>
            <a:p>
              <a:pPr algn="ctr">
                <a:defRPr/>
              </a:pPr>
              <a:endParaRPr lang="en-US" sz="750" b="1" dirty="0">
                <a:solidFill>
                  <a:schemeClr val="tx1"/>
                </a:solidFill>
              </a:endParaRPr>
            </a:p>
            <a:p>
              <a:pPr algn="ctr">
                <a:defRPr/>
              </a:pPr>
              <a:r>
                <a:rPr lang="en-US" sz="75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112</a:t>
              </a:r>
            </a:p>
            <a:p>
              <a:pPr algn="ctr">
                <a:defRPr/>
              </a:pPr>
              <a:r>
                <a:rPr lang="en-US" sz="750" b="1" dirty="0">
                  <a:solidFill>
                    <a:schemeClr val="bg1"/>
                  </a:solidFill>
                </a:rPr>
                <a:t>92</a:t>
              </a:r>
            </a:p>
            <a:p>
              <a:pPr algn="ctr">
                <a:defRPr/>
              </a:pPr>
              <a:r>
                <a:rPr lang="en-US" sz="750" b="1" dirty="0">
                  <a:solidFill>
                    <a:schemeClr val="bg1"/>
                  </a:solidFill>
                </a:rPr>
                <a:t>56</a:t>
              </a:r>
            </a:p>
            <a:p>
              <a:pPr algn="ctr">
                <a:defRPr/>
              </a:pPr>
              <a:endParaRPr lang="en-US" sz="750" b="1" dirty="0">
                <a:solidFill>
                  <a:schemeClr val="bg1"/>
                </a:solidFill>
              </a:endParaRPr>
            </a:p>
            <a:p>
              <a:pPr algn="ctr">
                <a:defRPr/>
              </a:pPr>
              <a:r>
                <a:rPr lang="en-US" sz="75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62</a:t>
              </a:r>
            </a:p>
            <a:p>
              <a:pPr algn="ctr">
                <a:defRPr/>
              </a:pPr>
              <a:r>
                <a:rPr lang="en-US" sz="750" b="1" dirty="0">
                  <a:solidFill>
                    <a:schemeClr val="bg1"/>
                  </a:solidFill>
                </a:rPr>
                <a:t>102</a:t>
              </a:r>
            </a:p>
            <a:p>
              <a:pPr algn="ctr">
                <a:defRPr/>
              </a:pPr>
              <a:r>
                <a:rPr lang="en-US" sz="750" b="1" dirty="0">
                  <a:solidFill>
                    <a:schemeClr val="bg1"/>
                  </a:solidFill>
                </a:rPr>
                <a:t>130</a:t>
              </a:r>
            </a:p>
            <a:p>
              <a:pPr algn="ctr">
                <a:defRPr/>
              </a:pPr>
              <a:endParaRPr lang="en-US" sz="750" b="1" dirty="0">
                <a:solidFill>
                  <a:schemeClr val="bg1"/>
                </a:solidFill>
              </a:endParaRPr>
            </a:p>
            <a:p>
              <a:pPr algn="ctr">
                <a:defRPr/>
              </a:pPr>
              <a:r>
                <a:rPr lang="en-US" sz="75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102</a:t>
              </a:r>
            </a:p>
            <a:p>
              <a:pPr algn="ctr">
                <a:defRPr/>
              </a:pPr>
              <a:r>
                <a:rPr lang="en-US" sz="750" b="1" dirty="0">
                  <a:solidFill>
                    <a:schemeClr val="bg1"/>
                  </a:solidFill>
                </a:rPr>
                <a:t>56</a:t>
              </a:r>
            </a:p>
            <a:p>
              <a:pPr algn="ctr">
                <a:defRPr/>
              </a:pPr>
              <a:r>
                <a:rPr lang="en-US" sz="750" b="1" dirty="0">
                  <a:solidFill>
                    <a:schemeClr val="bg1"/>
                  </a:solidFill>
                </a:rPr>
                <a:t>48</a:t>
              </a:r>
            </a:p>
            <a:p>
              <a:pPr algn="ctr">
                <a:defRPr/>
              </a:pPr>
              <a:endParaRPr lang="en-US" sz="750" b="1" dirty="0">
                <a:solidFill>
                  <a:schemeClr val="bg1"/>
                </a:solidFill>
              </a:endParaRPr>
            </a:p>
            <a:p>
              <a:pPr algn="ctr">
                <a:defRPr/>
              </a:pPr>
              <a:r>
                <a:rPr lang="en-US" sz="75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130</a:t>
              </a:r>
            </a:p>
            <a:p>
              <a:pPr algn="ctr">
                <a:defRPr/>
              </a:pPr>
              <a:r>
                <a:rPr lang="en-US" sz="750" b="1" dirty="0">
                  <a:solidFill>
                    <a:schemeClr val="bg1"/>
                  </a:solidFill>
                </a:rPr>
                <a:t>120</a:t>
              </a:r>
            </a:p>
            <a:p>
              <a:pPr algn="ctr">
                <a:defRPr/>
              </a:pPr>
              <a:r>
                <a:rPr lang="en-US" sz="750" b="1" dirty="0">
                  <a:solidFill>
                    <a:schemeClr val="bg1"/>
                  </a:solidFill>
                </a:rPr>
                <a:t>111</a:t>
              </a:r>
            </a:p>
            <a:p>
              <a:pPr algn="ctr">
                <a:defRPr/>
              </a:pPr>
              <a:endParaRPr lang="en-US" sz="750" b="1" dirty="0">
                <a:solidFill>
                  <a:schemeClr val="bg1"/>
                </a:solidFill>
              </a:endParaRPr>
            </a:p>
            <a:p>
              <a:pPr algn="ctr">
                <a:defRPr/>
              </a:pPr>
              <a:r>
                <a:rPr lang="en-US" sz="75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237</a:t>
              </a:r>
            </a:p>
            <a:p>
              <a:pPr algn="ctr">
                <a:defRPr/>
              </a:pPr>
              <a:r>
                <a:rPr lang="en-US" sz="750" b="1" dirty="0">
                  <a:solidFill>
                    <a:schemeClr val="tx1"/>
                  </a:solidFill>
                </a:rPr>
                <a:t>237</a:t>
              </a:r>
            </a:p>
            <a:p>
              <a:pPr algn="ctr">
                <a:defRPr/>
              </a:pPr>
              <a:r>
                <a:rPr lang="en-US" sz="750" b="1" dirty="0">
                  <a:solidFill>
                    <a:schemeClr val="tx1"/>
                  </a:solidFill>
                </a:rPr>
                <a:t>237</a:t>
              </a:r>
            </a:p>
            <a:p>
              <a:pPr algn="ctr">
                <a:defRPr/>
              </a:pPr>
              <a:endParaRPr lang="en-US" sz="750" b="1" dirty="0">
                <a:solidFill>
                  <a:schemeClr val="tx1"/>
                </a:solidFill>
              </a:endParaRPr>
            </a:p>
            <a:p>
              <a:pPr algn="ctr">
                <a:defRPr/>
              </a:pPr>
              <a:r>
                <a:rPr lang="en-US" sz="750" b="1" dirty="0">
                  <a:solidFill>
                    <a:schemeClr val="tx1"/>
                  </a:solidFill>
                </a:rPr>
                <a:t>#ededed</a:t>
              </a: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80</a:t>
              </a:r>
            </a:p>
            <a:p>
              <a:pPr algn="ctr">
                <a:defRPr/>
              </a:pPr>
              <a:r>
                <a:rPr lang="en-US" sz="750" b="1" dirty="0">
                  <a:solidFill>
                    <a:schemeClr val="bg1"/>
                  </a:solidFill>
                </a:rPr>
                <a:t>119</a:t>
              </a:r>
            </a:p>
            <a:p>
              <a:pPr algn="ctr">
                <a:defRPr/>
              </a:pPr>
              <a:r>
                <a:rPr lang="en-US" sz="750" b="1" dirty="0">
                  <a:solidFill>
                    <a:schemeClr val="bg1"/>
                  </a:solidFill>
                </a:rPr>
                <a:t>27</a:t>
              </a:r>
            </a:p>
            <a:p>
              <a:pPr algn="ctr">
                <a:defRPr/>
              </a:pPr>
              <a:endParaRPr lang="en-US" sz="750" b="1" dirty="0">
                <a:solidFill>
                  <a:schemeClr val="bg1"/>
                </a:solidFill>
              </a:endParaRPr>
            </a:p>
            <a:p>
              <a:pPr algn="ctr">
                <a:defRPr/>
              </a:pPr>
              <a:r>
                <a:rPr lang="en-US" sz="75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252</a:t>
              </a:r>
            </a:p>
            <a:p>
              <a:pPr algn="ctr">
                <a:defRPr/>
              </a:pPr>
              <a:r>
                <a:rPr lang="en-US" sz="750" b="1" dirty="0">
                  <a:solidFill>
                    <a:schemeClr val="tx1"/>
                  </a:solidFill>
                </a:rPr>
                <a:t>174</a:t>
              </a:r>
            </a:p>
            <a:p>
              <a:pPr algn="ctr">
                <a:defRPr/>
              </a:pPr>
              <a:r>
                <a:rPr lang="en-US" sz="750" b="1" dirty="0">
                  <a:solidFill>
                    <a:schemeClr val="tx1"/>
                  </a:solidFill>
                </a:rPr>
                <a:t>59</a:t>
              </a:r>
            </a:p>
            <a:p>
              <a:pPr algn="ctr">
                <a:defRPr/>
              </a:pPr>
              <a:endParaRPr lang="en-US" sz="750" b="1" dirty="0">
                <a:solidFill>
                  <a:schemeClr val="tx1"/>
                </a:solidFill>
              </a:endParaRPr>
            </a:p>
            <a:p>
              <a:pPr algn="ctr">
                <a:defRPr/>
              </a:pPr>
              <a:r>
                <a:rPr lang="en-US" sz="75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83</a:t>
              </a:r>
            </a:p>
            <a:p>
              <a:pPr algn="ctr">
                <a:defRPr/>
              </a:pPr>
              <a:r>
                <a:rPr lang="en-US" sz="750" b="1" dirty="0">
                  <a:solidFill>
                    <a:schemeClr val="bg1"/>
                  </a:solidFill>
                </a:rPr>
                <a:t>36</a:t>
              </a:r>
            </a:p>
            <a:p>
              <a:pPr algn="ctr">
                <a:defRPr/>
              </a:pPr>
              <a:r>
                <a:rPr lang="en-US" sz="750" b="1" dirty="0">
                  <a:solidFill>
                    <a:schemeClr val="bg1"/>
                  </a:solidFill>
                </a:rPr>
                <a:t>118</a:t>
              </a:r>
            </a:p>
            <a:p>
              <a:pPr algn="ctr">
                <a:defRPr/>
              </a:pPr>
              <a:endParaRPr lang="en-US" sz="750" b="1" dirty="0">
                <a:solidFill>
                  <a:schemeClr val="bg1"/>
                </a:solidFill>
              </a:endParaRPr>
            </a:p>
            <a:p>
              <a:pPr algn="ctr">
                <a:defRPr/>
              </a:pPr>
              <a:r>
                <a:rPr lang="en-US" sz="75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00025" y="1028700"/>
            <a:ext cx="874395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00025" y="1028700"/>
            <a:ext cx="874395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00025" y="6191104"/>
            <a:ext cx="8743950" cy="438297"/>
          </a:xfrm>
          <a:prstGeom prst="rect">
            <a:avLst/>
          </a:prstGeom>
          <a:noFill/>
          <a:ln w="9525">
            <a:noFill/>
            <a:miter lim="800000"/>
            <a:headEnd/>
            <a:tailEnd/>
          </a:ln>
        </p:spPr>
        <p:txBody>
          <a:bodyPr lIns="91440" tIns="0" numCol="1"/>
          <a:lstStyle>
            <a:lvl1pPr marL="0" indent="0">
              <a:buNone/>
              <a:defRPr sz="675">
                <a:solidFill>
                  <a:schemeClr val="tx1">
                    <a:lumMod val="75000"/>
                    <a:lumOff val="25000"/>
                  </a:schemeClr>
                </a:solidFill>
              </a:defRPr>
            </a:lvl1pPr>
            <a:lvl2pPr>
              <a:defRPr sz="1013">
                <a:solidFill>
                  <a:srgbClr val="83847A"/>
                </a:solidFill>
              </a:defRPr>
            </a:lvl2pPr>
            <a:lvl3pPr>
              <a:defRPr sz="844">
                <a:solidFill>
                  <a:srgbClr val="83847A"/>
                </a:solidFill>
              </a:defRPr>
            </a:lvl3pPr>
            <a:lvl4pPr>
              <a:defRPr sz="844">
                <a:solidFill>
                  <a:srgbClr val="83847A"/>
                </a:solidFill>
              </a:defRPr>
            </a:lvl4pPr>
            <a:lvl5pPr>
              <a:defRPr sz="844">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00025" y="1028701"/>
            <a:ext cx="874395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9144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4291055"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4652920" y="1028700"/>
            <a:ext cx="4291055"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00025" y="1028701"/>
            <a:ext cx="4289679" cy="666241"/>
          </a:xfrm>
        </p:spPr>
        <p:txBody>
          <a:bodyPr bIns="0" anchor="b"/>
          <a:lstStyle>
            <a:lvl1pPr>
              <a:defRPr sz="1125">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00025" y="1743076"/>
            <a:ext cx="4291055" cy="4886325"/>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4652920" y="1743076"/>
            <a:ext cx="4291055" cy="4886325"/>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4654296" y="1028701"/>
            <a:ext cx="4289679" cy="666241"/>
          </a:xfrm>
        </p:spPr>
        <p:txBody>
          <a:bodyPr bIns="0" anchor="b"/>
          <a:lstStyle>
            <a:lvl1pPr>
              <a:defRPr sz="1125">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2834489"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3192308" y="1028700"/>
            <a:ext cx="5751667"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 Id="rId30"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50006" y="38099"/>
            <a:ext cx="9043988"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675"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14313" y="256443"/>
            <a:ext cx="372157" cy="653036"/>
          </a:xfrm>
          <a:prstGeom prst="rect">
            <a:avLst/>
          </a:prstGeom>
        </p:spPr>
      </p:pic>
      <p:sp>
        <p:nvSpPr>
          <p:cNvPr id="4099" name="Title Placeholder 1"/>
          <p:cNvSpPr>
            <a:spLocks noGrp="1"/>
          </p:cNvSpPr>
          <p:nvPr>
            <p:ph type="title"/>
          </p:nvPr>
        </p:nvSpPr>
        <p:spPr bwMode="auto">
          <a:xfrm>
            <a:off x="716145" y="128982"/>
            <a:ext cx="7638816"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00025" y="1028700"/>
            <a:ext cx="874395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4559300" y="3416310"/>
            <a:ext cx="19050" cy="3175"/>
          </a:xfrm>
          <a:prstGeom prst="rect">
            <a:avLst/>
          </a:prstGeom>
          <a:noFill/>
          <a:ln w="9525">
            <a:noFill/>
            <a:miter lim="800000"/>
            <a:headEnd/>
            <a:tailEnd/>
          </a:ln>
        </p:spPr>
      </p:pic>
      <p:sp>
        <p:nvSpPr>
          <p:cNvPr id="12"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8449906" y="334037"/>
            <a:ext cx="545689" cy="497851"/>
          </a:xfrm>
          <a:prstGeom prst="rect">
            <a:avLst/>
          </a:prstGeom>
        </p:spPr>
      </p:pic>
      <p:sp>
        <p:nvSpPr>
          <p:cNvPr id="6" name="Footer Placeholder 5"/>
          <p:cNvSpPr>
            <a:spLocks noGrp="1"/>
          </p:cNvSpPr>
          <p:nvPr>
            <p:ph type="ftr" sz="quarter" idx="3"/>
          </p:nvPr>
        </p:nvSpPr>
        <p:spPr>
          <a:xfrm>
            <a:off x="207169" y="6640512"/>
            <a:ext cx="3086100" cy="182880"/>
          </a:xfrm>
          <a:prstGeom prst="rect">
            <a:avLst/>
          </a:prstGeom>
        </p:spPr>
        <p:txBody>
          <a:bodyPr vert="horz" lIns="91440" tIns="45720" rIns="91440" bIns="45720" rtlCol="0" anchor="ctr"/>
          <a:lstStyle>
            <a:lvl1pPr algn="l">
              <a:defRPr sz="6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6886575" y="6640512"/>
            <a:ext cx="2057400" cy="182880"/>
          </a:xfrm>
          <a:prstGeom prst="rect">
            <a:avLst/>
          </a:prstGeom>
        </p:spPr>
        <p:txBody>
          <a:bodyPr vert="horz" lIns="91440" tIns="45720" rIns="91440" bIns="45720" rtlCol="0" anchor="ctr"/>
          <a:lstStyle>
            <a:lvl1pPr algn="r">
              <a:defRPr sz="675">
                <a:solidFill>
                  <a:schemeClr val="tx1">
                    <a:tint val="75000"/>
                  </a:schemeClr>
                </a:solidFill>
              </a:defRPr>
            </a:lvl1pPr>
          </a:lstStyle>
          <a:p>
            <a:fld id="{0D5B6B94-6F19-4E2B-82A4-E3780F0317F0}" type="datetimeFigureOut">
              <a:rPr lang="en-US" smtClean="0"/>
              <a:pPr/>
              <a:t>2/3/2023</a:t>
            </a:fld>
            <a:endParaRPr lang="en-US" dirty="0"/>
          </a:p>
        </p:txBody>
      </p:sp>
      <p:pic>
        <p:nvPicPr>
          <p:cNvPr id="17" name="Picture 16"/>
          <p:cNvPicPr>
            <a:picLocks noChangeAspect="1"/>
          </p:cNvPicPr>
          <p:nvPr userDrawn="1"/>
        </p:nvPicPr>
        <p:blipFill>
          <a:blip r:embed="rId30"/>
          <a:stretch>
            <a:fillRect/>
          </a:stretch>
        </p:blipFill>
        <p:spPr>
          <a:xfrm>
            <a:off x="2842747" y="6440557"/>
            <a:ext cx="3740220" cy="445168"/>
          </a:xfrm>
          <a:prstGeom prst="rect">
            <a:avLst/>
          </a:prstGeom>
        </p:spPr>
      </p:pic>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09" r:id="rId14"/>
    <p:sldLayoutId id="2147483699" r:id="rId15"/>
    <p:sldLayoutId id="2147483701" r:id="rId16"/>
    <p:sldLayoutId id="2147483710" r:id="rId17"/>
    <p:sldLayoutId id="2147483702" r:id="rId18"/>
    <p:sldLayoutId id="2147483703" r:id="rId19"/>
    <p:sldLayoutId id="2147483704" r:id="rId20"/>
    <p:sldLayoutId id="2147483705" r:id="rId21"/>
    <p:sldLayoutId id="2147483711" r:id="rId22"/>
    <p:sldLayoutId id="2147483712" r:id="rId23"/>
    <p:sldLayoutId id="2147483713" r:id="rId24"/>
    <p:sldLayoutId id="2147483714" r:id="rId25"/>
  </p:sldLayoutIdLst>
  <p:hf hdr="0" dt="0"/>
  <p:txStyles>
    <p:titleStyle>
      <a:lvl1pPr algn="l" rtl="0" eaLnBrk="1" fontAlgn="base" hangingPunct="1">
        <a:spcBef>
          <a:spcPct val="0"/>
        </a:spcBef>
        <a:spcAft>
          <a:spcPct val="0"/>
        </a:spcAft>
        <a:defRPr sz="24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5pPr>
      <a:lvl6pPr marL="192881" algn="l" rtl="0" eaLnBrk="1" fontAlgn="base" hangingPunct="1">
        <a:spcBef>
          <a:spcPct val="0"/>
        </a:spcBef>
        <a:spcAft>
          <a:spcPct val="0"/>
        </a:spcAft>
        <a:defRPr sz="1856">
          <a:solidFill>
            <a:schemeClr val="tx1"/>
          </a:solidFill>
          <a:latin typeface="Arial" charset="0"/>
          <a:cs typeface="Arial" charset="0"/>
        </a:defRPr>
      </a:lvl6pPr>
      <a:lvl7pPr marL="385763" algn="l" rtl="0" eaLnBrk="1" fontAlgn="base" hangingPunct="1">
        <a:spcBef>
          <a:spcPct val="0"/>
        </a:spcBef>
        <a:spcAft>
          <a:spcPct val="0"/>
        </a:spcAft>
        <a:defRPr sz="1856">
          <a:solidFill>
            <a:schemeClr val="tx1"/>
          </a:solidFill>
          <a:latin typeface="Arial" charset="0"/>
          <a:cs typeface="Arial" charset="0"/>
        </a:defRPr>
      </a:lvl7pPr>
      <a:lvl8pPr marL="578644" algn="l" rtl="0" eaLnBrk="1" fontAlgn="base" hangingPunct="1">
        <a:spcBef>
          <a:spcPct val="0"/>
        </a:spcBef>
        <a:spcAft>
          <a:spcPct val="0"/>
        </a:spcAft>
        <a:defRPr sz="1856">
          <a:solidFill>
            <a:schemeClr val="tx1"/>
          </a:solidFill>
          <a:latin typeface="Arial" charset="0"/>
          <a:cs typeface="Arial" charset="0"/>
        </a:defRPr>
      </a:lvl8pPr>
      <a:lvl9pPr marL="771525" algn="l" rtl="0" eaLnBrk="1" fontAlgn="base" hangingPunct="1">
        <a:spcBef>
          <a:spcPct val="0"/>
        </a:spcBef>
        <a:spcAft>
          <a:spcPct val="0"/>
        </a:spcAft>
        <a:defRPr sz="1856">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0260" indent="-170260" algn="l" rtl="0" eaLnBrk="1" fontAlgn="base" hangingPunct="1">
        <a:spcBef>
          <a:spcPts val="0"/>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6213"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5541" indent="-169069"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0260"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634" userDrawn="1">
          <p15:clr>
            <a:srgbClr val="5ACBF0"/>
          </p15:clr>
        </p15:guide>
        <p15:guide id="2" pos="9728" userDrawn="1">
          <p15:clr>
            <a:srgbClr val="5ACBF0"/>
          </p15:clr>
        </p15:guide>
        <p15:guide id="3" pos="126"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50006" y="38099"/>
            <a:ext cx="9043988"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675" dirty="0"/>
          </a:p>
        </p:txBody>
      </p:sp>
      <p:sp>
        <p:nvSpPr>
          <p:cNvPr id="23" name="Text Placeholder 2"/>
          <p:cNvSpPr>
            <a:spLocks noGrp="1"/>
          </p:cNvSpPr>
          <p:nvPr>
            <p:ph type="body" idx="1"/>
          </p:nvPr>
        </p:nvSpPr>
        <p:spPr bwMode="auto">
          <a:xfrm>
            <a:off x="200025" y="1028700"/>
            <a:ext cx="874395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4559300" y="3416310"/>
            <a:ext cx="1905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14313" y="256443"/>
            <a:ext cx="372157" cy="653036"/>
          </a:xfrm>
          <a:prstGeom prst="rect">
            <a:avLst/>
          </a:prstGeom>
        </p:spPr>
      </p:pic>
      <p:sp>
        <p:nvSpPr>
          <p:cNvPr id="15"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449906" y="334037"/>
            <a:ext cx="545689" cy="497851"/>
          </a:xfrm>
          <a:prstGeom prst="rect">
            <a:avLst/>
          </a:prstGeom>
        </p:spPr>
      </p:pic>
      <p:sp>
        <p:nvSpPr>
          <p:cNvPr id="19" name="Title Placeholder 1"/>
          <p:cNvSpPr>
            <a:spLocks noGrp="1"/>
          </p:cNvSpPr>
          <p:nvPr>
            <p:ph type="title"/>
          </p:nvPr>
        </p:nvSpPr>
        <p:spPr bwMode="auto">
          <a:xfrm>
            <a:off x="716145" y="128982"/>
            <a:ext cx="7638816"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07169" y="6640512"/>
            <a:ext cx="3086100" cy="182880"/>
          </a:xfrm>
          <a:prstGeom prst="rect">
            <a:avLst/>
          </a:prstGeom>
        </p:spPr>
        <p:txBody>
          <a:bodyPr vert="horz" lIns="91440" tIns="45720" rIns="91440" bIns="45720" rtlCol="0" anchor="ctr"/>
          <a:lstStyle>
            <a:lvl1pPr algn="l">
              <a:defRPr sz="6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6886575" y="6640512"/>
            <a:ext cx="2057400" cy="182880"/>
          </a:xfrm>
          <a:prstGeom prst="rect">
            <a:avLst/>
          </a:prstGeom>
        </p:spPr>
        <p:txBody>
          <a:bodyPr vert="horz" lIns="91440" tIns="45720" rIns="91440" bIns="45720" rtlCol="0" anchor="ctr"/>
          <a:lstStyle>
            <a:lvl1pPr algn="r">
              <a:defRPr sz="675">
                <a:solidFill>
                  <a:schemeClr val="tx1">
                    <a:tint val="75000"/>
                  </a:schemeClr>
                </a:solidFill>
              </a:defRPr>
            </a:lvl1pPr>
          </a:lstStyle>
          <a:p>
            <a:fld id="{0D5B6B94-6F19-4E2B-82A4-E3780F0317F0}" type="datetimeFigureOut">
              <a:rPr lang="en-US" smtClean="0"/>
              <a:pPr/>
              <a:t>2/3/2023</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l" rtl="0" eaLnBrk="1" fontAlgn="base" hangingPunct="1">
        <a:spcBef>
          <a:spcPct val="0"/>
        </a:spcBef>
        <a:spcAft>
          <a:spcPct val="0"/>
        </a:spcAft>
        <a:defRPr sz="24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5pPr>
      <a:lvl6pPr marL="192881" algn="l" rtl="0" eaLnBrk="1" fontAlgn="base" hangingPunct="1">
        <a:spcBef>
          <a:spcPct val="0"/>
        </a:spcBef>
        <a:spcAft>
          <a:spcPct val="0"/>
        </a:spcAft>
        <a:defRPr sz="1856">
          <a:solidFill>
            <a:schemeClr val="tx1"/>
          </a:solidFill>
          <a:latin typeface="Arial" charset="0"/>
          <a:cs typeface="Arial" charset="0"/>
        </a:defRPr>
      </a:lvl6pPr>
      <a:lvl7pPr marL="385763" algn="l" rtl="0" eaLnBrk="1" fontAlgn="base" hangingPunct="1">
        <a:spcBef>
          <a:spcPct val="0"/>
        </a:spcBef>
        <a:spcAft>
          <a:spcPct val="0"/>
        </a:spcAft>
        <a:defRPr sz="1856">
          <a:solidFill>
            <a:schemeClr val="tx1"/>
          </a:solidFill>
          <a:latin typeface="Arial" charset="0"/>
          <a:cs typeface="Arial" charset="0"/>
        </a:defRPr>
      </a:lvl7pPr>
      <a:lvl8pPr marL="578644" algn="l" rtl="0" eaLnBrk="1" fontAlgn="base" hangingPunct="1">
        <a:spcBef>
          <a:spcPct val="0"/>
        </a:spcBef>
        <a:spcAft>
          <a:spcPct val="0"/>
        </a:spcAft>
        <a:defRPr sz="1856">
          <a:solidFill>
            <a:schemeClr val="tx1"/>
          </a:solidFill>
          <a:latin typeface="Arial" charset="0"/>
          <a:cs typeface="Arial" charset="0"/>
        </a:defRPr>
      </a:lvl8pPr>
      <a:lvl9pPr marL="771525" algn="l" rtl="0" eaLnBrk="1" fontAlgn="base" hangingPunct="1">
        <a:spcBef>
          <a:spcPct val="0"/>
        </a:spcBef>
        <a:spcAft>
          <a:spcPct val="0"/>
        </a:spcAft>
        <a:defRPr sz="1856">
          <a:solidFill>
            <a:schemeClr val="tx1"/>
          </a:solidFill>
          <a:latin typeface="Arial" charset="0"/>
          <a:cs typeface="Arial" charset="0"/>
        </a:defRPr>
      </a:lvl9pPr>
    </p:titleStyle>
    <p:bodyStyle>
      <a:lvl1pPr marL="0" indent="0" algn="l" rtl="0" eaLnBrk="1" fontAlgn="base" hangingPunct="1">
        <a:spcBef>
          <a:spcPts val="127"/>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2641" indent="-172641" algn="l" rtl="0" eaLnBrk="1" fontAlgn="base" hangingPunct="1">
        <a:spcBef>
          <a:spcPts val="127"/>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3831"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3160" indent="-166688"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2641"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5634" userDrawn="1">
          <p15:clr>
            <a:srgbClr val="5ACBF0"/>
          </p15:clr>
        </p15:guide>
        <p15:guide id="2" pos="9728" userDrawn="1">
          <p15:clr>
            <a:srgbClr val="5ACBF0"/>
          </p15:clr>
        </p15:guide>
        <p15:guide id="3" pos="126"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sandra.s.lagos.ln@usace.army.mil" TargetMode="External"/><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9.jpeg"/><Relationship Id="rId11" Type="http://schemas.openxmlformats.org/officeDocument/2006/relationships/image" Target="../media/image13.jpeg"/><Relationship Id="rId5" Type="http://schemas.openxmlformats.org/officeDocument/2006/relationships/hyperlink" Target="https://piee.eb.mil/" TargetMode="External"/><Relationship Id="rId10" Type="http://schemas.openxmlformats.org/officeDocument/2006/relationships/image" Target="../media/image12.png"/><Relationship Id="rId4" Type="http://schemas.openxmlformats.org/officeDocument/2006/relationships/hyperlink" Target="https://sam.gov/" TargetMode="External"/><Relationship Id="rId9" Type="http://schemas.openxmlformats.org/officeDocument/2006/relationships/hyperlink" Target="https://usace1.webex.com/usace1/j.php?MTID=m1da5908e27cb76961e6ded29f194c6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0">
            <a:extLst>
              <a:ext uri="{FF2B5EF4-FFF2-40B4-BE49-F238E27FC236}">
                <a16:creationId xmlns:a16="http://schemas.microsoft.com/office/drawing/2014/main" id="{F181575B-8AF7-4BF0-98BF-A24B53982AAE}"/>
              </a:ext>
            </a:extLst>
          </p:cNvPr>
          <p:cNvSpPr/>
          <p:nvPr/>
        </p:nvSpPr>
        <p:spPr>
          <a:xfrm>
            <a:off x="103105" y="1175409"/>
            <a:ext cx="5267791" cy="2539944"/>
          </a:xfrm>
          <a:prstGeom prst="roundRect">
            <a:avLst>
              <a:gd name="adj" fmla="val 2553"/>
            </a:avLst>
          </a:prstGeom>
          <a:solidFill>
            <a:srgbClr val="D8D8D8"/>
          </a:solidFill>
          <a:ln w="12700" cap="flat" cmpd="sng" algn="ctr">
            <a:noFill/>
            <a:prstDash val="solid"/>
            <a:miter lim="800000"/>
          </a:ln>
          <a:effectLst/>
        </p:spPr>
        <p:txBody>
          <a:bodyPr rtlCol="0" anchor="ctr"/>
          <a:lstStyle/>
          <a:p>
            <a:pPr algn="ctr" defTabSz="914377" fontAlgn="auto">
              <a:spcBef>
                <a:spcPts val="0"/>
              </a:spcBef>
              <a:spcAft>
                <a:spcPts val="0"/>
              </a:spcAft>
              <a:defRPr/>
            </a:pPr>
            <a:endParaRPr lang="en-US" kern="0" dirty="0">
              <a:solidFill>
                <a:srgbClr val="FFFFFF"/>
              </a:solidFill>
              <a:latin typeface="Calibri" panose="020F0502020204030204"/>
            </a:endParaRPr>
          </a:p>
        </p:txBody>
      </p:sp>
      <p:sp>
        <p:nvSpPr>
          <p:cNvPr id="12" name="Rounded Rectangle 10">
            <a:extLst>
              <a:ext uri="{FF2B5EF4-FFF2-40B4-BE49-F238E27FC236}">
                <a16:creationId xmlns:a16="http://schemas.microsoft.com/office/drawing/2014/main" id="{2E5A3AF8-D8D8-400A-8CF1-ACD800C93307}"/>
              </a:ext>
            </a:extLst>
          </p:cNvPr>
          <p:cNvSpPr/>
          <p:nvPr/>
        </p:nvSpPr>
        <p:spPr>
          <a:xfrm>
            <a:off x="5483205" y="1174942"/>
            <a:ext cx="3557690" cy="4351804"/>
          </a:xfrm>
          <a:prstGeom prst="roundRect">
            <a:avLst>
              <a:gd name="adj" fmla="val 2553"/>
            </a:avLst>
          </a:prstGeom>
          <a:solidFill>
            <a:srgbClr val="D8D8D8"/>
          </a:solidFill>
          <a:ln w="12700" cap="flat" cmpd="sng" algn="ctr">
            <a:noFill/>
            <a:prstDash val="solid"/>
            <a:miter lim="800000"/>
          </a:ln>
          <a:effectLst/>
        </p:spPr>
        <p:txBody>
          <a:bodyPr rtlCol="0" anchor="ctr"/>
          <a:lstStyle/>
          <a:p>
            <a:pPr algn="ctr" defTabSz="914377" fontAlgn="auto">
              <a:spcBef>
                <a:spcPts val="0"/>
              </a:spcBef>
              <a:spcAft>
                <a:spcPts val="0"/>
              </a:spcAft>
              <a:defRPr/>
            </a:pPr>
            <a:endParaRPr lang="en-US" kern="0" dirty="0">
              <a:solidFill>
                <a:srgbClr val="FFFFFF"/>
              </a:solidFill>
              <a:latin typeface="Calibri" panose="020F0502020204030204"/>
            </a:endParaRPr>
          </a:p>
        </p:txBody>
      </p:sp>
      <p:sp>
        <p:nvSpPr>
          <p:cNvPr id="2" name="Text Placeholder 1"/>
          <p:cNvSpPr>
            <a:spLocks noGrp="1"/>
          </p:cNvSpPr>
          <p:nvPr>
            <p:ph type="body" sz="quarter" idx="19"/>
          </p:nvPr>
        </p:nvSpPr>
        <p:spPr>
          <a:xfrm>
            <a:off x="5483204" y="1265260"/>
            <a:ext cx="3557690" cy="4192264"/>
          </a:xfrm>
          <a:prstGeom prst="rect">
            <a:avLst/>
          </a:prstGeom>
        </p:spPr>
        <p:txBody>
          <a:bodyPr/>
          <a:lstStyle/>
          <a:p>
            <a:r>
              <a:rPr lang="en-US" sz="1100" dirty="0"/>
              <a:t>The United States Army Corps of Engineers (USACE) works with partner nations in the region on engineering efforts and has future regional requirements for construction and renovations.   USACE is seeking contractors with experience in design, construction, and repair of facilities, utilities, and infrastructure.  </a:t>
            </a:r>
          </a:p>
          <a:p>
            <a:endParaRPr lang="en-US" sz="1100" dirty="0"/>
          </a:p>
          <a:p>
            <a:r>
              <a:rPr lang="en-US" sz="1100" dirty="0"/>
              <a:t>A virtual meeting will be held on 15 February to share information on the advance registration that is required to compete on USACE solicitations.  Also, an in-person pre-proposal conference will be held in Lima, Peru in March, focusing on how to submit a proposal.  Interested contractors may contact Claudia Montero at </a:t>
            </a:r>
            <a:r>
              <a:rPr lang="en-US" sz="1100" dirty="0">
                <a:hlinkClick r:id="rId3"/>
              </a:rPr>
              <a:t>claudia.m.montero@usace.army.mil</a:t>
            </a:r>
            <a:r>
              <a:rPr lang="en-US" sz="1100" dirty="0"/>
              <a:t> for additional information and to register for the conference.  Participants are asked to obtain their NCAGE Code prior to attending the event.</a:t>
            </a:r>
          </a:p>
          <a:p>
            <a:endParaRPr lang="en-US" sz="1100" dirty="0"/>
          </a:p>
          <a:p>
            <a:r>
              <a:rPr lang="en-US" sz="1100" dirty="0"/>
              <a:t>Solicitations will only be announced on </a:t>
            </a:r>
            <a:r>
              <a:rPr lang="en-US" sz="1100" dirty="0">
                <a:hlinkClick r:id="rId4"/>
              </a:rPr>
              <a:t>https://SAM.gov</a:t>
            </a:r>
            <a:r>
              <a:rPr lang="en-US" sz="1100" dirty="0"/>
              <a:t> and can only be downloaded from and proposals submitted through </a:t>
            </a:r>
            <a:r>
              <a:rPr lang="en-US" sz="1100" dirty="0">
                <a:hlinkClick r:id="rId5"/>
              </a:rPr>
              <a:t>https://piee.eb.mil</a:t>
            </a:r>
            <a:r>
              <a:rPr lang="en-US" sz="1100" dirty="0"/>
              <a:t>.  Registration on the sites listed on this announcement is required for participation in the competition. </a:t>
            </a:r>
          </a:p>
          <a:p>
            <a:endParaRPr lang="en-US" sz="1300" dirty="0"/>
          </a:p>
        </p:txBody>
      </p:sp>
      <p:pic>
        <p:nvPicPr>
          <p:cNvPr id="9" name="Picture Placeholder 8"/>
          <p:cNvPicPr>
            <a:picLocks noGrp="1" noChangeAspect="1"/>
          </p:cNvPicPr>
          <p:nvPr>
            <p:ph type="pic" sz="quarter" idx="16"/>
          </p:nvPr>
        </p:nvPicPr>
        <p:blipFill>
          <a:blip r:embed="rId6" cstate="email">
            <a:extLst>
              <a:ext uri="{28A0092B-C50C-407E-A947-70E740481C1C}">
                <a14:useLocalDpi xmlns:a14="http://schemas.microsoft.com/office/drawing/2010/main" val="0"/>
              </a:ext>
            </a:extLst>
          </a:blip>
          <a:srcRect/>
          <a:stretch/>
        </p:blipFill>
        <p:spPr>
          <a:xfrm>
            <a:off x="7811641" y="5785139"/>
            <a:ext cx="1220568" cy="874664"/>
          </a:xfrm>
          <a:prstGeom prst="rect">
            <a:avLst/>
          </a:prstGeom>
        </p:spPr>
      </p:pic>
      <p:sp>
        <p:nvSpPr>
          <p:cNvPr id="3" name="Title 2"/>
          <p:cNvSpPr>
            <a:spLocks noGrp="1"/>
          </p:cNvSpPr>
          <p:nvPr>
            <p:ph type="title"/>
          </p:nvPr>
        </p:nvSpPr>
        <p:spPr>
          <a:xfrm>
            <a:off x="215414" y="26684"/>
            <a:ext cx="8717980" cy="1132701"/>
          </a:xfrm>
        </p:spPr>
        <p:txBody>
          <a:bodyPr>
            <a:normAutofit fontScale="90000"/>
          </a:bodyPr>
          <a:lstStyle/>
          <a:p>
            <a:pPr algn="ctr"/>
            <a:r>
              <a:rPr lang="en-US" dirty="0"/>
              <a:t>Registering to compete on us army corps of engineers construction contracts</a:t>
            </a:r>
            <a:br>
              <a:rPr lang="en-US" dirty="0"/>
            </a:br>
            <a:r>
              <a:rPr lang="en-US" dirty="0"/>
              <a:t>in Latin America</a:t>
            </a:r>
          </a:p>
        </p:txBody>
      </p:sp>
      <p:pic>
        <p:nvPicPr>
          <p:cNvPr id="11" name="Picture Placeholder 10"/>
          <p:cNvPicPr>
            <a:picLocks noGrp="1" noChangeAspect="1"/>
          </p:cNvPicPr>
          <p:nvPr>
            <p:ph type="pic" sz="quarter" idx="18"/>
          </p:nvPr>
        </p:nvPicPr>
        <p:blipFill rotWithShape="1">
          <a:blip r:embed="rId7" cstate="email">
            <a:extLst>
              <a:ext uri="{28A0092B-C50C-407E-A947-70E740481C1C}">
                <a14:useLocalDpi xmlns:a14="http://schemas.microsoft.com/office/drawing/2010/main" val="0"/>
              </a:ext>
            </a:extLst>
          </a:blip>
          <a:srcRect/>
          <a:stretch/>
        </p:blipFill>
        <p:spPr>
          <a:xfrm>
            <a:off x="5465752" y="5775514"/>
            <a:ext cx="1055141" cy="893915"/>
          </a:xfrm>
          <a:prstGeom prst="rect">
            <a:avLst/>
          </a:prstGeom>
        </p:spPr>
      </p:pic>
      <p:pic>
        <p:nvPicPr>
          <p:cNvPr id="5" name="Picture 4">
            <a:extLst>
              <a:ext uri="{FF2B5EF4-FFF2-40B4-BE49-F238E27FC236}">
                <a16:creationId xmlns:a16="http://schemas.microsoft.com/office/drawing/2014/main" id="{9DFCD2E6-5201-4E1E-A6BC-C300A23C5AC7}"/>
              </a:ext>
            </a:extLst>
          </p:cNvPr>
          <p:cNvPicPr>
            <a:picLocks noChangeAspect="1"/>
          </p:cNvPicPr>
          <p:nvPr/>
        </p:nvPicPr>
        <p:blipFill rotWithShape="1">
          <a:blip r:embed="rId8"/>
          <a:srcRect r="9033"/>
          <a:stretch/>
        </p:blipFill>
        <p:spPr>
          <a:xfrm>
            <a:off x="2136805" y="5616507"/>
            <a:ext cx="3272755" cy="1169304"/>
          </a:xfrm>
          <a:prstGeom prst="rect">
            <a:avLst/>
          </a:prstGeom>
        </p:spPr>
      </p:pic>
      <p:sp>
        <p:nvSpPr>
          <p:cNvPr id="13" name="Text Placeholder 1">
            <a:extLst>
              <a:ext uri="{FF2B5EF4-FFF2-40B4-BE49-F238E27FC236}">
                <a16:creationId xmlns:a16="http://schemas.microsoft.com/office/drawing/2014/main" id="{BD786F86-FD15-4FD8-9F5D-F3063570DDEA}"/>
              </a:ext>
            </a:extLst>
          </p:cNvPr>
          <p:cNvSpPr txBox="1">
            <a:spLocks/>
          </p:cNvSpPr>
          <p:nvPr/>
        </p:nvSpPr>
        <p:spPr bwMode="auto">
          <a:xfrm>
            <a:off x="103106" y="1159852"/>
            <a:ext cx="5267791" cy="25555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ts val="0"/>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0260" indent="-170260" algn="l" rtl="0" eaLnBrk="1" fontAlgn="base" hangingPunct="1">
              <a:spcBef>
                <a:spcPts val="0"/>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6213"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5541" indent="-169069"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0260"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a:lstStyle>
          <a:p>
            <a:endParaRPr lang="en-US" sz="1100" dirty="0"/>
          </a:p>
          <a:p>
            <a:endParaRPr lang="en-US" sz="1100" dirty="0"/>
          </a:p>
          <a:p>
            <a:endParaRPr lang="en-US" sz="1100" dirty="0"/>
          </a:p>
          <a:p>
            <a:endParaRPr lang="en-US" sz="500" dirty="0">
              <a:hlinkClick r:id="rId9"/>
            </a:endParaRPr>
          </a:p>
          <a:p>
            <a:r>
              <a:rPr lang="en-US" sz="1000" dirty="0">
                <a:hlinkClick r:id="rId9"/>
              </a:rPr>
              <a:t>https://usace1.webex.com/usace1/j.php?MTID=m1da5908e27cb76961e6ded29f194c609</a:t>
            </a:r>
            <a:endParaRPr lang="en-US" sz="1000" dirty="0"/>
          </a:p>
          <a:p>
            <a:endParaRPr lang="en-US" sz="1100" dirty="0"/>
          </a:p>
          <a:p>
            <a:r>
              <a:rPr lang="en-US" sz="1100" dirty="0"/>
              <a:t>Meeting number: 2763 937 1627	                  Password: N35fEHGyJ?6</a:t>
            </a:r>
          </a:p>
          <a:p>
            <a:endParaRPr lang="en-US" sz="1100" dirty="0"/>
          </a:p>
          <a:p>
            <a:r>
              <a:rPr lang="en-US" sz="1100" dirty="0"/>
              <a:t>Agenda: Introduce the requirements for registering in US Government systems to allow future participation in contract competitions in Peru and other locations.</a:t>
            </a:r>
          </a:p>
          <a:p>
            <a:endParaRPr lang="en-US" sz="1100" dirty="0"/>
          </a:p>
          <a:p>
            <a:r>
              <a:rPr lang="en-US" sz="1100" dirty="0"/>
              <a:t>Join by phone</a:t>
            </a:r>
          </a:p>
          <a:p>
            <a:r>
              <a:rPr lang="en-US" sz="1100" dirty="0"/>
              <a:t>+1-844-800-2712 US Toll Free</a:t>
            </a:r>
          </a:p>
          <a:p>
            <a:r>
              <a:rPr lang="en-US" sz="1100" dirty="0"/>
              <a:t>+1-669-234-1177 US Toll		              Access code: 276 393 71627</a:t>
            </a:r>
          </a:p>
        </p:txBody>
      </p:sp>
      <p:sp>
        <p:nvSpPr>
          <p:cNvPr id="6" name="Round Same Side Corner Rectangle 17">
            <a:extLst>
              <a:ext uri="{FF2B5EF4-FFF2-40B4-BE49-F238E27FC236}">
                <a16:creationId xmlns:a16="http://schemas.microsoft.com/office/drawing/2014/main" id="{E0C36499-785D-F070-BDBA-F298B7945685}"/>
              </a:ext>
            </a:extLst>
          </p:cNvPr>
          <p:cNvSpPr/>
          <p:nvPr/>
        </p:nvSpPr>
        <p:spPr>
          <a:xfrm>
            <a:off x="103105" y="1159851"/>
            <a:ext cx="5267791" cy="510139"/>
          </a:xfrm>
          <a:prstGeom prst="round2SameRect">
            <a:avLst>
              <a:gd name="adj1" fmla="val 17767"/>
              <a:gd name="adj2" fmla="val 0"/>
            </a:avLst>
          </a:prstGeom>
          <a:solidFill>
            <a:srgbClr val="555550"/>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50" b="1" dirty="0">
                <a:solidFill>
                  <a:schemeClr val="tx2"/>
                </a:solidFill>
              </a:rPr>
              <a:t>Virtual Industry Day – Registration Requirements Information</a:t>
            </a:r>
          </a:p>
          <a:p>
            <a:pPr algn="ctr"/>
            <a:r>
              <a:rPr lang="en-US" sz="1150" b="1" dirty="0">
                <a:solidFill>
                  <a:schemeClr val="tx2"/>
                </a:solidFill>
              </a:rPr>
              <a:t>Wednesday, Feb 15, 2023, 10:00-11:00 am Central Time (US &amp; Canada)</a:t>
            </a:r>
          </a:p>
        </p:txBody>
      </p:sp>
      <p:pic>
        <p:nvPicPr>
          <p:cNvPr id="15" name="Picture 14">
            <a:extLst>
              <a:ext uri="{FF2B5EF4-FFF2-40B4-BE49-F238E27FC236}">
                <a16:creationId xmlns:a16="http://schemas.microsoft.com/office/drawing/2014/main" id="{E35EA71F-5306-5768-F649-2A0BB5C43976}"/>
              </a:ext>
            </a:extLst>
          </p:cNvPr>
          <p:cNvPicPr>
            <a:picLocks noChangeAspect="1"/>
          </p:cNvPicPr>
          <p:nvPr/>
        </p:nvPicPr>
        <p:blipFill>
          <a:blip r:embed="rId10"/>
          <a:stretch>
            <a:fillRect/>
          </a:stretch>
        </p:blipFill>
        <p:spPr>
          <a:xfrm>
            <a:off x="103105" y="3769592"/>
            <a:ext cx="5267791" cy="1758893"/>
          </a:xfrm>
          <a:prstGeom prst="rect">
            <a:avLst/>
          </a:prstGeom>
        </p:spPr>
      </p:pic>
      <p:pic>
        <p:nvPicPr>
          <p:cNvPr id="17" name="Picture 16" descr="A group of people working on a construction site&#10;&#10;Description automatically generated with low confidence">
            <a:extLst>
              <a:ext uri="{FF2B5EF4-FFF2-40B4-BE49-F238E27FC236}">
                <a16:creationId xmlns:a16="http://schemas.microsoft.com/office/drawing/2014/main" id="{D268136E-B672-020A-E6BB-0A7D10D876EC}"/>
              </a:ext>
            </a:extLst>
          </p:cNvPr>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6528783" y="5775513"/>
            <a:ext cx="1282858" cy="893916"/>
          </a:xfrm>
          <a:prstGeom prst="rect">
            <a:avLst/>
          </a:prstGeom>
        </p:spPr>
      </p:pic>
    </p:spTree>
    <p:extLst>
      <p:ext uri="{BB962C8B-B14F-4D97-AF65-F5344CB8AC3E}">
        <p14:creationId xmlns:p14="http://schemas.microsoft.com/office/powerpoint/2010/main" val="1717309688"/>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89822E15706D4E8CBD18E52F5C51E8" ma:contentTypeVersion="1" ma:contentTypeDescription="Create a new document." ma:contentTypeScope="" ma:versionID="cfb80ddf15962d7a578872d247450ffc">
  <xsd:schema xmlns:xsd="http://www.w3.org/2001/XMLSchema" xmlns:xs="http://www.w3.org/2001/XMLSchema" xmlns:p="http://schemas.microsoft.com/office/2006/metadata/properties" xmlns:ns2="f870edab-b142-4491-bd96-eb1440da9e9f" targetNamespace="http://schemas.microsoft.com/office/2006/metadata/properties" ma:root="true" ma:fieldsID="4ad3db14d4f49261122436ef0ad753b1" ns2:_="">
    <xsd:import namespace="f870edab-b142-4491-bd96-eb1440da9e9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0edab-b142-4491-bd96-eb1440da9e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CAE72E-856B-4DF4-A9F6-93C41667E9A0}">
  <ds:schemaRefs>
    <ds:schemaRef ds:uri="http://schemas.microsoft.com/sharepoint/v3/contenttype/forms"/>
  </ds:schemaRefs>
</ds:datastoreItem>
</file>

<file path=customXml/itemProps2.xml><?xml version="1.0" encoding="utf-8"?>
<ds:datastoreItem xmlns:ds="http://schemas.openxmlformats.org/officeDocument/2006/customXml" ds:itemID="{C0CCBB40-CA7D-415A-B8E5-C32D708690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0edab-b142-4491-bd96-eb1440da9e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8C2CD5-50C2-4A7C-996A-3D6312B83669}">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f870edab-b142-4491-bd96-eb1440da9e9f"/>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8364</TotalTime>
  <Words>301</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Content Templates</vt:lpstr>
      <vt:lpstr>Chart Color Templates</vt:lpstr>
      <vt:lpstr>Registering to compete on us army corps of engineers construction contracts in Latin America</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Julie Walton</cp:lastModifiedBy>
  <cp:revision>393</cp:revision>
  <dcterms:created xsi:type="dcterms:W3CDTF">2017-02-20T05:10:01Z</dcterms:created>
  <dcterms:modified xsi:type="dcterms:W3CDTF">2023-02-03T20:00:48Z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0x0101004489822E15706D4E8CBD18E52F5C51E8</vt:lpwstr>
  </property>
  <property fmtid="{D5CDD505-2E9C-101B-9397-08002B2CF9AE}" pid="3" name="_dlc_policyId">
    <vt:lpwstr/>
  </property>
  <property fmtid="{D5CDD505-2E9C-101B-9397-08002B2CF9AE}" pid="4" name="ItemRetentionFormula">
    <vt:lpwstr/>
  </property>
</Properties>
</file>