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9" r:id="rId4"/>
    <p:sldMasterId id="2147483723" r:id="rId5"/>
  </p:sldMasterIdLst>
  <p:notesMasterIdLst>
    <p:notesMasterId r:id="rId7"/>
  </p:notesMasterIdLst>
  <p:handoutMasterIdLst>
    <p:handoutMasterId r:id="rId8"/>
  </p:handoutMasterIdLst>
  <p:sldIdLst>
    <p:sldId id="264" r:id="rId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A5CE0"/>
    <a:srgbClr val="0F0779"/>
    <a:srgbClr val="DF1F2E"/>
    <a:srgbClr val="CC0000"/>
    <a:srgbClr val="C8C8C8"/>
    <a:srgbClr val="FFFFFF"/>
    <a:srgbClr val="FF6600"/>
    <a:srgbClr val="D9D9D9"/>
    <a:srgbClr val="FFCC66"/>
    <a:srgbClr val="6E9678"/>
  </p:clrMru>
  <p:extLst>
    <p:ext uri="{E76CE94A-603C-4142-B9EB-6D1370010A27}">
      <p14:discardImageEditData xmlns:p14="http://schemas.microsoft.com/office/powerpoint/2010/main" val="1"/>
    </p:ext>
    <p:ext uri="{D31A062A-798A-4329-ABDD-BBA856620510}">
      <p14:defaultImageDpi xmlns:p14="http://schemas.microsoft.com/office/powerpoint/2010/main" val="96"/>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227" autoAdjust="0"/>
    <p:restoredTop sz="88671" autoAdjust="0"/>
  </p:normalViewPr>
  <p:slideViewPr>
    <p:cSldViewPr snapToGrid="0">
      <p:cViewPr varScale="1">
        <p:scale>
          <a:sx n="115" d="100"/>
          <a:sy n="115" d="100"/>
        </p:scale>
        <p:origin x="1404" y="108"/>
      </p:cViewPr>
      <p:guideLst/>
    </p:cSldViewPr>
  </p:slideViewPr>
  <p:notesTextViewPr>
    <p:cViewPr>
      <p:scale>
        <a:sx n="1" d="1"/>
        <a:sy n="1" d="1"/>
      </p:scale>
      <p:origin x="0" y="0"/>
    </p:cViewPr>
  </p:notesTextViewPr>
  <p:notesViewPr>
    <p:cSldViewPr snapToGrid="0" showGuides="1">
      <p:cViewPr varScale="1">
        <p:scale>
          <a:sx n="99" d="100"/>
          <a:sy n="99" d="100"/>
        </p:scale>
        <p:origin x="3570" y="7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customXml" Target="../customXml/item3.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theme" Target="theme/theme1.xml"/><Relationship Id="rId5" Type="http://schemas.openxmlformats.org/officeDocument/2006/relationships/slideMaster" Target="slideMasters/slideMaster2.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52CF3383-DF08-4C90-8557-22EF3027DD43}" type="datetimeFigureOut">
              <a:rPr lang="en-US" smtClean="0"/>
              <a:t>2/3/2023</a:t>
            </a:fld>
            <a:endParaRPr lang="en-US" dirty="0"/>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Tree>
    <p:extLst>
      <p:ext uri="{BB962C8B-B14F-4D97-AF65-F5344CB8AC3E}">
        <p14:creationId xmlns:p14="http://schemas.microsoft.com/office/powerpoint/2010/main" val="17930509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7D16557-6E8E-4D95-8DF3-2DE1590C714A}" type="datetimeFigureOut">
              <a:rPr lang="en-US" smtClean="0"/>
              <a:t>2/3/2023</a:t>
            </a:fld>
            <a:endParaRPr lang="en-US" dirty="0"/>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C3A86D8-1D95-4DFF-A26B-8F86AC3AC58E}" type="slidenum">
              <a:rPr lang="en-US" smtClean="0"/>
              <a:t>‹#›</a:t>
            </a:fld>
            <a:endParaRPr lang="en-US" dirty="0"/>
          </a:p>
        </p:txBody>
      </p:sp>
    </p:spTree>
    <p:extLst>
      <p:ext uri="{BB962C8B-B14F-4D97-AF65-F5344CB8AC3E}">
        <p14:creationId xmlns:p14="http://schemas.microsoft.com/office/powerpoint/2010/main" val="153813021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C3A86D8-1D95-4DFF-A26B-8F86AC3AC58E}" type="slidenum">
              <a:rPr lang="en-US" smtClean="0"/>
              <a:t>1</a:t>
            </a:fld>
            <a:endParaRPr lang="en-US" dirty="0"/>
          </a:p>
        </p:txBody>
      </p:sp>
    </p:spTree>
    <p:extLst>
      <p:ext uri="{BB962C8B-B14F-4D97-AF65-F5344CB8AC3E}">
        <p14:creationId xmlns:p14="http://schemas.microsoft.com/office/powerpoint/2010/main" val="256288832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Master" Target="../slideMasters/slideMaster1.xml"/><Relationship Id="rId4" Type="http://schemas.openxmlformats.org/officeDocument/2006/relationships/image" Target="../media/image7.png"/></Relationships>
</file>

<file path=ppt/slideLayouts/_rels/slideLayout2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Master" Target="../slideMasters/slideMaster1.xml"/><Relationship Id="rId4" Type="http://schemas.openxmlformats.org/officeDocument/2006/relationships/image" Target="../media/image7.png"/></Relationships>
</file>

<file path=ppt/slideLayouts/_rels/slideLayout2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Master" Target="../slideMasters/slideMaster1.xml"/><Relationship Id="rId4" Type="http://schemas.openxmlformats.org/officeDocument/2006/relationships/image" Target="../media/image7.png"/></Relationships>
</file>

<file path=ppt/slideLayouts/_rels/slideLayout2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Master" Target="../slideMasters/slideMaster1.xml"/><Relationship Id="rId4" Type="http://schemas.openxmlformats.org/officeDocument/2006/relationships/image" Target="../media/image7.png"/></Relationships>
</file>

<file path=ppt/slideLayouts/_rels/slideLayout26.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a:t>Click to edit Master title style</a:t>
            </a:r>
          </a:p>
        </p:txBody>
      </p:sp>
      <p:sp>
        <p:nvSpPr>
          <p:cNvPr id="6" name="Content Placeholder 5"/>
          <p:cNvSpPr>
            <a:spLocks noGrp="1"/>
          </p:cNvSpPr>
          <p:nvPr>
            <p:ph sz="quarter" idx="10"/>
          </p:nvPr>
        </p:nvSpPr>
        <p:spPr>
          <a:xfrm>
            <a:off x="200025" y="1028700"/>
            <a:ext cx="8743950" cy="56007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902260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_Title - 2 Odd Section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11" name="Content Placeholder 2"/>
          <p:cNvSpPr>
            <a:spLocks noGrp="1"/>
          </p:cNvSpPr>
          <p:nvPr>
            <p:ph sz="quarter" idx="15"/>
          </p:nvPr>
        </p:nvSpPr>
        <p:spPr>
          <a:xfrm>
            <a:off x="6109486" y="1028700"/>
            <a:ext cx="2834489" cy="5600700"/>
          </a:xfrm>
        </p:spPr>
        <p:txBody>
          <a:bodyPr/>
          <a:lstStyle>
            <a:lvl1pPr>
              <a:defRPr sz="900">
                <a:solidFill>
                  <a:schemeClr val="tx1">
                    <a:lumMod val="75000"/>
                    <a:lumOff val="25000"/>
                  </a:schemeClr>
                </a:solidFill>
              </a:defRPr>
            </a:lvl1pPr>
            <a:lvl2pPr>
              <a:defRPr sz="900">
                <a:solidFill>
                  <a:schemeClr val="tx1">
                    <a:lumMod val="75000"/>
                    <a:lumOff val="25000"/>
                  </a:schemeClr>
                </a:solidFill>
              </a:defRPr>
            </a:lvl2pPr>
            <a:lvl3pPr>
              <a:defRPr sz="900">
                <a:solidFill>
                  <a:schemeClr val="tx1">
                    <a:lumMod val="75000"/>
                    <a:lumOff val="25000"/>
                  </a:schemeClr>
                </a:solidFill>
              </a:defRPr>
            </a:lvl3pPr>
            <a:lvl4pPr>
              <a:defRPr sz="900">
                <a:solidFill>
                  <a:schemeClr val="tx1">
                    <a:lumMod val="75000"/>
                    <a:lumOff val="25000"/>
                  </a:schemeClr>
                </a:solidFill>
              </a:defRPr>
            </a:lvl4pPr>
            <a:lvl5pPr>
              <a:defRPr sz="900">
                <a:solidFill>
                  <a:schemeClr val="tx1">
                    <a:lumMod val="75000"/>
                    <a:lumOff val="25000"/>
                  </a:schemeClr>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2" name="Content Placeholder 2"/>
          <p:cNvSpPr>
            <a:spLocks noGrp="1"/>
          </p:cNvSpPr>
          <p:nvPr>
            <p:ph sz="quarter" idx="16"/>
          </p:nvPr>
        </p:nvSpPr>
        <p:spPr>
          <a:xfrm>
            <a:off x="200025" y="1028700"/>
            <a:ext cx="5751666" cy="5600700"/>
          </a:xfrm>
        </p:spPr>
        <p:txBody>
          <a:bodyPr/>
          <a:lstStyle>
            <a:lvl1pPr>
              <a:defRPr sz="900">
                <a:solidFill>
                  <a:schemeClr val="tx1">
                    <a:lumMod val="75000"/>
                    <a:lumOff val="25000"/>
                  </a:schemeClr>
                </a:solidFill>
              </a:defRPr>
            </a:lvl1pPr>
            <a:lvl2pPr>
              <a:defRPr sz="900">
                <a:solidFill>
                  <a:schemeClr val="tx1">
                    <a:lumMod val="75000"/>
                    <a:lumOff val="25000"/>
                  </a:schemeClr>
                </a:solidFill>
              </a:defRPr>
            </a:lvl2pPr>
            <a:lvl3pPr>
              <a:defRPr sz="900">
                <a:solidFill>
                  <a:schemeClr val="tx1">
                    <a:lumMod val="75000"/>
                    <a:lumOff val="25000"/>
                  </a:schemeClr>
                </a:solidFill>
              </a:defRPr>
            </a:lvl3pPr>
            <a:lvl4pPr>
              <a:defRPr sz="900">
                <a:solidFill>
                  <a:schemeClr val="tx1">
                    <a:lumMod val="75000"/>
                    <a:lumOff val="25000"/>
                  </a:schemeClr>
                </a:solidFill>
              </a:defRPr>
            </a:lvl4pPr>
            <a:lvl5pPr>
              <a:defRPr sz="900">
                <a:solidFill>
                  <a:schemeClr val="tx1">
                    <a:lumMod val="75000"/>
                    <a:lumOff val="25000"/>
                  </a:schemeClr>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9165514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itle - Quad-Chart">
    <p:spTree>
      <p:nvGrpSpPr>
        <p:cNvPr id="1" name=""/>
        <p:cNvGrpSpPr/>
        <p:nvPr/>
      </p:nvGrpSpPr>
      <p:grpSpPr>
        <a:xfrm>
          <a:off x="0" y="0"/>
          <a:ext cx="0" cy="0"/>
          <a:chOff x="0" y="0"/>
          <a:chExt cx="0" cy="0"/>
        </a:xfrm>
      </p:grpSpPr>
      <p:sp>
        <p:nvSpPr>
          <p:cNvPr id="3" name="Content Placeholder 2"/>
          <p:cNvSpPr>
            <a:spLocks noGrp="1"/>
          </p:cNvSpPr>
          <p:nvPr>
            <p:ph sz="quarter" idx="15"/>
          </p:nvPr>
        </p:nvSpPr>
        <p:spPr>
          <a:xfrm>
            <a:off x="200025" y="1028700"/>
            <a:ext cx="4314825" cy="2667000"/>
          </a:xfrm>
        </p:spPr>
        <p:txBody>
          <a:bodyPr/>
          <a:lstStyle>
            <a:lvl1pPr>
              <a:defRPr sz="675">
                <a:solidFill>
                  <a:schemeClr val="tx1">
                    <a:lumMod val="75000"/>
                    <a:lumOff val="25000"/>
                  </a:schemeClr>
                </a:solidFill>
              </a:defRPr>
            </a:lvl1pPr>
            <a:lvl2pPr>
              <a:defRPr sz="675">
                <a:solidFill>
                  <a:schemeClr val="tx1">
                    <a:lumMod val="75000"/>
                    <a:lumOff val="25000"/>
                  </a:schemeClr>
                </a:solidFill>
              </a:defRPr>
            </a:lvl2pPr>
            <a:lvl3pPr>
              <a:defRPr sz="675">
                <a:solidFill>
                  <a:schemeClr val="tx1">
                    <a:lumMod val="75000"/>
                    <a:lumOff val="25000"/>
                  </a:schemeClr>
                </a:solidFill>
              </a:defRPr>
            </a:lvl3pPr>
            <a:lvl4pPr>
              <a:defRPr sz="675">
                <a:solidFill>
                  <a:schemeClr val="tx1">
                    <a:lumMod val="75000"/>
                    <a:lumOff val="25000"/>
                  </a:schemeClr>
                </a:solidFill>
              </a:defRPr>
            </a:lvl4pPr>
            <a:lvl5pPr>
              <a:defRPr sz="675">
                <a:solidFill>
                  <a:schemeClr val="tx1">
                    <a:lumMod val="75000"/>
                    <a:lumOff val="25000"/>
                  </a:schemeClr>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cxnSp>
        <p:nvCxnSpPr>
          <p:cNvPr id="4" name="Straight Connector 3"/>
          <p:cNvCxnSpPr/>
          <p:nvPr userDrawn="1"/>
        </p:nvCxnSpPr>
        <p:spPr>
          <a:xfrm>
            <a:off x="285750" y="3775869"/>
            <a:ext cx="8572500" cy="0"/>
          </a:xfrm>
          <a:prstGeom prst="line">
            <a:avLst/>
          </a:prstGeom>
          <a:ln w="12700">
            <a:solidFill>
              <a:schemeClr val="accent6"/>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userDrawn="1"/>
        </p:nvCxnSpPr>
        <p:spPr>
          <a:xfrm>
            <a:off x="4572000" y="1028700"/>
            <a:ext cx="0" cy="5600700"/>
          </a:xfrm>
          <a:prstGeom prst="line">
            <a:avLst/>
          </a:prstGeom>
          <a:ln w="12700">
            <a:solidFill>
              <a:schemeClr val="accent6"/>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p:txBody>
          <a:bodyPr/>
          <a:lstStyle/>
          <a:p>
            <a:r>
              <a:rPr lang="en-US" dirty="0"/>
              <a:t>Click to edit Master title style</a:t>
            </a:r>
          </a:p>
        </p:txBody>
      </p:sp>
      <p:sp>
        <p:nvSpPr>
          <p:cNvPr id="16" name="Content Placeholder 2"/>
          <p:cNvSpPr>
            <a:spLocks noGrp="1"/>
          </p:cNvSpPr>
          <p:nvPr>
            <p:ph sz="quarter" idx="22"/>
          </p:nvPr>
        </p:nvSpPr>
        <p:spPr>
          <a:xfrm>
            <a:off x="200025" y="3855720"/>
            <a:ext cx="4314825" cy="2773680"/>
          </a:xfrm>
        </p:spPr>
        <p:txBody>
          <a:bodyPr/>
          <a:lstStyle>
            <a:lvl1pPr>
              <a:defRPr sz="675">
                <a:solidFill>
                  <a:schemeClr val="tx1">
                    <a:lumMod val="75000"/>
                    <a:lumOff val="25000"/>
                  </a:schemeClr>
                </a:solidFill>
              </a:defRPr>
            </a:lvl1pPr>
            <a:lvl2pPr>
              <a:defRPr sz="675">
                <a:solidFill>
                  <a:schemeClr val="tx1">
                    <a:lumMod val="75000"/>
                    <a:lumOff val="25000"/>
                  </a:schemeClr>
                </a:solidFill>
              </a:defRPr>
            </a:lvl2pPr>
            <a:lvl3pPr>
              <a:defRPr sz="675">
                <a:solidFill>
                  <a:schemeClr val="tx1">
                    <a:lumMod val="75000"/>
                    <a:lumOff val="25000"/>
                  </a:schemeClr>
                </a:solidFill>
              </a:defRPr>
            </a:lvl3pPr>
            <a:lvl4pPr>
              <a:defRPr sz="675">
                <a:solidFill>
                  <a:schemeClr val="tx1">
                    <a:lumMod val="75000"/>
                    <a:lumOff val="25000"/>
                  </a:schemeClr>
                </a:solidFill>
              </a:defRPr>
            </a:lvl4pPr>
            <a:lvl5pPr>
              <a:defRPr sz="675">
                <a:solidFill>
                  <a:schemeClr val="tx1">
                    <a:lumMod val="75000"/>
                    <a:lumOff val="25000"/>
                  </a:schemeClr>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7" name="Content Placeholder 2"/>
          <p:cNvSpPr>
            <a:spLocks noGrp="1"/>
          </p:cNvSpPr>
          <p:nvPr>
            <p:ph sz="quarter" idx="23"/>
          </p:nvPr>
        </p:nvSpPr>
        <p:spPr>
          <a:xfrm>
            <a:off x="4629150" y="1028700"/>
            <a:ext cx="4314825" cy="2667000"/>
          </a:xfrm>
        </p:spPr>
        <p:txBody>
          <a:bodyPr/>
          <a:lstStyle>
            <a:lvl1pPr>
              <a:defRPr sz="675">
                <a:solidFill>
                  <a:schemeClr val="tx1">
                    <a:lumMod val="75000"/>
                    <a:lumOff val="25000"/>
                  </a:schemeClr>
                </a:solidFill>
              </a:defRPr>
            </a:lvl1pPr>
            <a:lvl2pPr>
              <a:defRPr sz="675">
                <a:solidFill>
                  <a:schemeClr val="tx1">
                    <a:lumMod val="75000"/>
                    <a:lumOff val="25000"/>
                  </a:schemeClr>
                </a:solidFill>
              </a:defRPr>
            </a:lvl2pPr>
            <a:lvl3pPr>
              <a:defRPr sz="675">
                <a:solidFill>
                  <a:schemeClr val="tx1">
                    <a:lumMod val="75000"/>
                    <a:lumOff val="25000"/>
                  </a:schemeClr>
                </a:solidFill>
              </a:defRPr>
            </a:lvl3pPr>
            <a:lvl4pPr>
              <a:defRPr sz="675">
                <a:solidFill>
                  <a:schemeClr val="tx1">
                    <a:lumMod val="75000"/>
                    <a:lumOff val="25000"/>
                  </a:schemeClr>
                </a:solidFill>
              </a:defRPr>
            </a:lvl4pPr>
            <a:lvl5pPr>
              <a:defRPr sz="675">
                <a:solidFill>
                  <a:schemeClr val="tx1">
                    <a:lumMod val="75000"/>
                    <a:lumOff val="25000"/>
                  </a:schemeClr>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8" name="Content Placeholder 2"/>
          <p:cNvSpPr>
            <a:spLocks noGrp="1"/>
          </p:cNvSpPr>
          <p:nvPr>
            <p:ph sz="quarter" idx="24"/>
          </p:nvPr>
        </p:nvSpPr>
        <p:spPr>
          <a:xfrm>
            <a:off x="4629150" y="3855720"/>
            <a:ext cx="4314825" cy="2773680"/>
          </a:xfrm>
        </p:spPr>
        <p:txBody>
          <a:bodyPr/>
          <a:lstStyle>
            <a:lvl1pPr>
              <a:defRPr sz="675">
                <a:solidFill>
                  <a:schemeClr val="tx1">
                    <a:lumMod val="75000"/>
                    <a:lumOff val="25000"/>
                  </a:schemeClr>
                </a:solidFill>
              </a:defRPr>
            </a:lvl1pPr>
            <a:lvl2pPr>
              <a:defRPr sz="675">
                <a:solidFill>
                  <a:schemeClr val="tx1">
                    <a:lumMod val="75000"/>
                    <a:lumOff val="25000"/>
                  </a:schemeClr>
                </a:solidFill>
              </a:defRPr>
            </a:lvl2pPr>
            <a:lvl3pPr>
              <a:defRPr sz="675">
                <a:solidFill>
                  <a:schemeClr val="tx1">
                    <a:lumMod val="75000"/>
                    <a:lumOff val="25000"/>
                  </a:schemeClr>
                </a:solidFill>
              </a:defRPr>
            </a:lvl3pPr>
            <a:lvl4pPr>
              <a:defRPr sz="675">
                <a:solidFill>
                  <a:schemeClr val="tx1">
                    <a:lumMod val="75000"/>
                    <a:lumOff val="25000"/>
                  </a:schemeClr>
                </a:solidFill>
              </a:defRPr>
            </a:lvl4pPr>
            <a:lvl5pPr>
              <a:defRPr sz="675">
                <a:solidFill>
                  <a:schemeClr val="tx1">
                    <a:lumMod val="75000"/>
                    <a:lumOff val="25000"/>
                  </a:schemeClr>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827759814"/>
      </p:ext>
    </p:extLst>
  </p:cSld>
  <p:clrMapOvr>
    <a:masterClrMapping/>
  </p:clrMapOvr>
  <p:extLst>
    <p:ext uri="{DCECCB84-F9BA-43D5-87BE-67443E8EF086}">
      <p15:sldGuideLst xmlns:p15="http://schemas.microsoft.com/office/powerpoint/2012/main">
        <p15:guide id="1" orient="horz" pos="2328" userDrawn="1">
          <p15:clr>
            <a:srgbClr val="FBAE40"/>
          </p15:clr>
        </p15:guide>
        <p15:guide id="2" orient="horz" pos="2424" userDrawn="1">
          <p15:clr>
            <a:srgbClr val="FBAE40"/>
          </p15:clr>
        </p15:guide>
        <p15:guide id="3" pos="2916" userDrawn="1">
          <p15:clr>
            <a:srgbClr val="FBAE40"/>
          </p15:clr>
        </p15:guide>
        <p15:guide id="4" pos="2844" userDrawn="1">
          <p15:clr>
            <a:srgbClr val="FBAE40"/>
          </p15:clr>
        </p15:guide>
      </p15:sldGuideLst>
    </p:ext>
  </p:extLs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14" name="Title Placeholder 1"/>
          <p:cNvSpPr>
            <a:spLocks noGrp="1"/>
          </p:cNvSpPr>
          <p:nvPr>
            <p:ph type="title"/>
          </p:nvPr>
        </p:nvSpPr>
        <p:spPr bwMode="auto">
          <a:xfrm>
            <a:off x="200025" y="2286001"/>
            <a:ext cx="8743950" cy="1285874"/>
          </a:xfrm>
          <a:prstGeom prst="rect">
            <a:avLst/>
          </a:prstGeom>
          <a:noFill/>
          <a:ln w="9525">
            <a:noFill/>
            <a:miter lim="800000"/>
            <a:headEnd/>
            <a:tailEnd/>
          </a:ln>
        </p:spPr>
        <p:txBody>
          <a:bodyPr anchor="b"/>
          <a:lstStyle>
            <a:lvl1pPr>
              <a:defRPr sz="2400" baseline="0">
                <a:solidFill>
                  <a:schemeClr val="tx1">
                    <a:lumMod val="75000"/>
                    <a:lumOff val="25000"/>
                  </a:schemeClr>
                </a:solidFill>
              </a:defRPr>
            </a:lvl1pPr>
          </a:lstStyle>
          <a:p>
            <a:pPr lvl="0"/>
            <a:r>
              <a:rPr lang="en-US" dirty="0"/>
              <a:t>Click to edit Master title style</a:t>
            </a:r>
          </a:p>
        </p:txBody>
      </p:sp>
      <p:sp>
        <p:nvSpPr>
          <p:cNvPr id="6" name="Text Placeholder 5"/>
          <p:cNvSpPr>
            <a:spLocks noGrp="1"/>
          </p:cNvSpPr>
          <p:nvPr>
            <p:ph type="body" sz="quarter" idx="12"/>
          </p:nvPr>
        </p:nvSpPr>
        <p:spPr>
          <a:xfrm>
            <a:off x="200025" y="3687764"/>
            <a:ext cx="8743950" cy="854075"/>
          </a:xfrm>
        </p:spPr>
        <p:txBody>
          <a:bodyPr/>
          <a:lstStyle>
            <a:lvl1pPr marL="0" indent="0">
              <a:defRPr>
                <a:solidFill>
                  <a:schemeClr val="tx1">
                    <a:lumMod val="75000"/>
                    <a:lumOff val="25000"/>
                  </a:schemeClr>
                </a:solidFill>
              </a:defRPr>
            </a:lvl1pPr>
          </a:lstStyle>
          <a:p>
            <a:pPr lvl="0"/>
            <a:r>
              <a:rPr lang="en-US" dirty="0"/>
              <a:t>Click to edit Master text styles</a:t>
            </a:r>
          </a:p>
        </p:txBody>
      </p:sp>
    </p:spTree>
    <p:extLst>
      <p:ext uri="{BB962C8B-B14F-4D97-AF65-F5344CB8AC3E}">
        <p14:creationId xmlns:p14="http://schemas.microsoft.com/office/powerpoint/2010/main" val="92731118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Section header - no Sub-Head">
    <p:spTree>
      <p:nvGrpSpPr>
        <p:cNvPr id="1" name=""/>
        <p:cNvGrpSpPr/>
        <p:nvPr/>
      </p:nvGrpSpPr>
      <p:grpSpPr>
        <a:xfrm>
          <a:off x="0" y="0"/>
          <a:ext cx="0" cy="0"/>
          <a:chOff x="0" y="0"/>
          <a:chExt cx="0" cy="0"/>
        </a:xfrm>
      </p:grpSpPr>
      <p:sp>
        <p:nvSpPr>
          <p:cNvPr id="14" name="Title Placeholder 1"/>
          <p:cNvSpPr>
            <a:spLocks noGrp="1"/>
          </p:cNvSpPr>
          <p:nvPr>
            <p:ph type="title"/>
          </p:nvPr>
        </p:nvSpPr>
        <p:spPr bwMode="auto">
          <a:xfrm>
            <a:off x="200025" y="2286001"/>
            <a:ext cx="8743950" cy="1285874"/>
          </a:xfrm>
          <a:prstGeom prst="rect">
            <a:avLst/>
          </a:prstGeom>
          <a:noFill/>
          <a:ln w="9525">
            <a:noFill/>
            <a:miter lim="800000"/>
            <a:headEnd/>
            <a:tailEnd/>
          </a:ln>
        </p:spPr>
        <p:txBody>
          <a:bodyPr anchor="b"/>
          <a:lstStyle>
            <a:lvl1pPr>
              <a:defRPr sz="2400" baseline="0">
                <a:solidFill>
                  <a:schemeClr val="tx1">
                    <a:lumMod val="75000"/>
                    <a:lumOff val="25000"/>
                  </a:schemeClr>
                </a:solidFill>
              </a:defRPr>
            </a:lvl1pPr>
          </a:lstStyle>
          <a:p>
            <a:pPr lvl="0"/>
            <a:r>
              <a:rPr lang="en-US" dirty="0"/>
              <a:t>Click to edit Master title style</a:t>
            </a:r>
          </a:p>
        </p:txBody>
      </p:sp>
    </p:spTree>
    <p:extLst>
      <p:ext uri="{BB962C8B-B14F-4D97-AF65-F5344CB8AC3E}">
        <p14:creationId xmlns:p14="http://schemas.microsoft.com/office/powerpoint/2010/main" val="22566496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Section - Content Only">
    <p:spTree>
      <p:nvGrpSpPr>
        <p:cNvPr id="1" name=""/>
        <p:cNvGrpSpPr/>
        <p:nvPr/>
      </p:nvGrpSpPr>
      <p:grpSpPr>
        <a:xfrm>
          <a:off x="0" y="0"/>
          <a:ext cx="0" cy="0"/>
          <a:chOff x="0" y="0"/>
          <a:chExt cx="0" cy="0"/>
        </a:xfrm>
      </p:grpSpPr>
      <p:sp>
        <p:nvSpPr>
          <p:cNvPr id="4" name="Content Placeholder 3"/>
          <p:cNvSpPr>
            <a:spLocks noGrp="1"/>
          </p:cNvSpPr>
          <p:nvPr>
            <p:ph sz="quarter" idx="12"/>
          </p:nvPr>
        </p:nvSpPr>
        <p:spPr>
          <a:xfrm>
            <a:off x="200025" y="2157414"/>
            <a:ext cx="8743950" cy="1798637"/>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77597258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Title - N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323927757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p:cSld name="Blank with graphics">
    <p:spTree>
      <p:nvGrpSpPr>
        <p:cNvPr id="1" name=""/>
        <p:cNvGrpSpPr/>
        <p:nvPr/>
      </p:nvGrpSpPr>
      <p:grpSpPr>
        <a:xfrm>
          <a:off x="0" y="0"/>
          <a:ext cx="0" cy="0"/>
          <a:chOff x="0" y="0"/>
          <a:chExt cx="0" cy="0"/>
        </a:xfrm>
      </p:grpSpPr>
    </p:spTree>
    <p:extLst>
      <p:ext uri="{BB962C8B-B14F-4D97-AF65-F5344CB8AC3E}">
        <p14:creationId xmlns:p14="http://schemas.microsoft.com/office/powerpoint/2010/main" val="426144696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1_Blank w/ background no graphics">
    <p:spTree>
      <p:nvGrpSpPr>
        <p:cNvPr id="1" name=""/>
        <p:cNvGrpSpPr/>
        <p:nvPr/>
      </p:nvGrpSpPr>
      <p:grpSpPr>
        <a:xfrm>
          <a:off x="0" y="0"/>
          <a:ext cx="0" cy="0"/>
          <a:chOff x="0" y="0"/>
          <a:chExt cx="0" cy="0"/>
        </a:xfrm>
      </p:grpSpPr>
      <p:sp>
        <p:nvSpPr>
          <p:cNvPr id="9" name="Rounded Rectangle 8"/>
          <p:cNvSpPr/>
          <p:nvPr userDrawn="1"/>
        </p:nvSpPr>
        <p:spPr>
          <a:xfrm>
            <a:off x="145657" y="5394628"/>
            <a:ext cx="8866847" cy="1311966"/>
          </a:xfrm>
          <a:prstGeom prst="roundRect">
            <a:avLst>
              <a:gd name="adj" fmla="val 11212"/>
            </a:avLst>
          </a:prstGeom>
          <a:solidFill>
            <a:srgbClr val="FFFFFF"/>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350" dirty="0"/>
          </a:p>
        </p:txBody>
      </p:sp>
      <p:sp>
        <p:nvSpPr>
          <p:cNvPr id="8" name="Content Placeholder 7"/>
          <p:cNvSpPr>
            <a:spLocks noGrp="1"/>
          </p:cNvSpPr>
          <p:nvPr>
            <p:ph sz="quarter" idx="12"/>
          </p:nvPr>
        </p:nvSpPr>
        <p:spPr>
          <a:xfrm>
            <a:off x="57150" y="66676"/>
            <a:ext cx="9015412" cy="6791325"/>
          </a:xfrm>
          <a:prstGeom prst="roundRect">
            <a:avLst>
              <a:gd name="adj" fmla="val 2256"/>
            </a:avLst>
          </a:prstGeom>
          <a:noFill/>
          <a:ln w="3175">
            <a:noFill/>
          </a:ln>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 name="Title 1"/>
          <p:cNvSpPr>
            <a:spLocks noGrp="1"/>
          </p:cNvSpPr>
          <p:nvPr>
            <p:ph type="title"/>
          </p:nvPr>
        </p:nvSpPr>
        <p:spPr>
          <a:xfrm>
            <a:off x="200025" y="169864"/>
            <a:ext cx="8743950" cy="919162"/>
          </a:xfrm>
        </p:spPr>
        <p:txBody>
          <a:bodyPr anchor="t"/>
          <a:lstStyle>
            <a:lvl1pPr algn="ctr">
              <a:defRPr/>
            </a:lvl1pPr>
          </a:lstStyle>
          <a:p>
            <a:r>
              <a:rPr lang="en-US"/>
              <a:t>Click to edit Master title style</a:t>
            </a:r>
          </a:p>
        </p:txBody>
      </p:sp>
    </p:spTree>
    <p:extLst>
      <p:ext uri="{BB962C8B-B14F-4D97-AF65-F5344CB8AC3E}">
        <p14:creationId xmlns:p14="http://schemas.microsoft.com/office/powerpoint/2010/main" val="175734017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preserve="1">
  <p:cSld name="White Blank">
    <p:bg>
      <p:bgPr>
        <a:solidFill>
          <a:schemeClr val="tx2"/>
        </a:solidFill>
        <a:effectLst/>
      </p:bgPr>
    </p:bg>
    <p:spTree>
      <p:nvGrpSpPr>
        <p:cNvPr id="1" name=""/>
        <p:cNvGrpSpPr/>
        <p:nvPr/>
      </p:nvGrpSpPr>
      <p:grpSpPr>
        <a:xfrm>
          <a:off x="0" y="0"/>
          <a:ext cx="0" cy="0"/>
          <a:chOff x="0" y="0"/>
          <a:chExt cx="0" cy="0"/>
        </a:xfrm>
      </p:grpSpPr>
      <p:sp>
        <p:nvSpPr>
          <p:cNvPr id="8" name="Text Box 14"/>
          <p:cNvSpPr txBox="1">
            <a:spLocks noChangeArrowheads="1"/>
          </p:cNvSpPr>
          <p:nvPr userDrawn="1"/>
        </p:nvSpPr>
        <p:spPr bwMode="auto">
          <a:xfrm>
            <a:off x="8365331" y="143167"/>
            <a:ext cx="578644" cy="115416"/>
          </a:xfrm>
          <a:prstGeom prst="rect">
            <a:avLst/>
          </a:prstGeom>
          <a:noFill/>
          <a:ln w="9525">
            <a:noFill/>
            <a:miter lim="800000"/>
            <a:headEnd/>
            <a:tailEnd/>
          </a:ln>
          <a:effectLst/>
        </p:spPr>
        <p:txBody>
          <a:bodyPr wrap="square" tIns="0" bIns="0">
            <a:spAutoFit/>
          </a:bodyPr>
          <a:lstStyle/>
          <a:p>
            <a:pPr algn="r">
              <a:spcBef>
                <a:spcPct val="50000"/>
              </a:spcBef>
              <a:defRPr/>
            </a:pPr>
            <a:fld id="{99D903CA-8EC9-4EB0-B4F7-7D6D89967A95}" type="slidenum">
              <a:rPr lang="en-US" sz="750" b="0" baseline="0" smtClean="0"/>
              <a:pPr algn="r">
                <a:spcBef>
                  <a:spcPct val="50000"/>
                </a:spcBef>
                <a:defRPr/>
              </a:pPr>
              <a:t>‹#›</a:t>
            </a:fld>
            <a:endParaRPr lang="en-US" sz="750" b="0" baseline="0" dirty="0"/>
          </a:p>
        </p:txBody>
      </p:sp>
    </p:spTree>
    <p:extLst>
      <p:ext uri="{BB962C8B-B14F-4D97-AF65-F5344CB8AC3E}">
        <p14:creationId xmlns:p14="http://schemas.microsoft.com/office/powerpoint/2010/main" val="2206101087"/>
      </p:ext>
    </p:extLst>
  </p:cSld>
  <p:clrMapOvr>
    <a:masterClrMapping/>
  </p:clrMapOvr>
  <p:hf hdr="0" dt="0"/>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preserve="1">
  <p:cSld name="1_White Blank">
    <p:bg>
      <p:bgPr>
        <a:solidFill>
          <a:schemeClr val="bg1"/>
        </a:solidFill>
        <a:effectLst/>
      </p:bgPr>
    </p:bg>
    <p:spTree>
      <p:nvGrpSpPr>
        <p:cNvPr id="1" name=""/>
        <p:cNvGrpSpPr/>
        <p:nvPr/>
      </p:nvGrpSpPr>
      <p:grpSpPr>
        <a:xfrm>
          <a:off x="0" y="0"/>
          <a:ext cx="0" cy="0"/>
          <a:chOff x="0" y="0"/>
          <a:chExt cx="0" cy="0"/>
        </a:xfrm>
      </p:grpSpPr>
      <p:sp>
        <p:nvSpPr>
          <p:cNvPr id="4" name="Text Box 14"/>
          <p:cNvSpPr txBox="1">
            <a:spLocks noChangeArrowheads="1"/>
          </p:cNvSpPr>
          <p:nvPr userDrawn="1"/>
        </p:nvSpPr>
        <p:spPr bwMode="auto">
          <a:xfrm>
            <a:off x="8365331" y="143167"/>
            <a:ext cx="578644" cy="115416"/>
          </a:xfrm>
          <a:prstGeom prst="rect">
            <a:avLst/>
          </a:prstGeom>
          <a:noFill/>
          <a:ln w="9525">
            <a:noFill/>
            <a:miter lim="800000"/>
            <a:headEnd/>
            <a:tailEnd/>
          </a:ln>
          <a:effectLst/>
        </p:spPr>
        <p:txBody>
          <a:bodyPr wrap="square" tIns="0" bIns="0">
            <a:spAutoFit/>
          </a:bodyPr>
          <a:lstStyle/>
          <a:p>
            <a:pPr algn="r">
              <a:spcBef>
                <a:spcPct val="50000"/>
              </a:spcBef>
              <a:defRPr/>
            </a:pPr>
            <a:fld id="{99D903CA-8EC9-4EB0-B4F7-7D6D89967A95}" type="slidenum">
              <a:rPr lang="en-US" sz="750" b="0" baseline="0" smtClean="0">
                <a:solidFill>
                  <a:schemeClr val="tx2"/>
                </a:solidFill>
              </a:rPr>
              <a:pPr algn="r">
                <a:spcBef>
                  <a:spcPct val="50000"/>
                </a:spcBef>
                <a:defRPr/>
              </a:pPr>
              <a:t>‹#›</a:t>
            </a:fld>
            <a:endParaRPr lang="en-US" sz="750" b="0" baseline="0" dirty="0">
              <a:solidFill>
                <a:schemeClr val="tx2"/>
              </a:solidFill>
            </a:endParaRPr>
          </a:p>
        </p:txBody>
      </p:sp>
    </p:spTree>
    <p:extLst>
      <p:ext uri="{BB962C8B-B14F-4D97-AF65-F5344CB8AC3E}">
        <p14:creationId xmlns:p14="http://schemas.microsoft.com/office/powerpoint/2010/main" val="19618767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 1 Column">
    <p:spTree>
      <p:nvGrpSpPr>
        <p:cNvPr id="1" name=""/>
        <p:cNvGrpSpPr/>
        <p:nvPr/>
      </p:nvGrpSpPr>
      <p:grpSpPr>
        <a:xfrm>
          <a:off x="0" y="0"/>
          <a:ext cx="0" cy="0"/>
          <a:chOff x="0" y="0"/>
          <a:chExt cx="0" cy="0"/>
        </a:xfrm>
      </p:grpSpPr>
      <p:sp>
        <p:nvSpPr>
          <p:cNvPr id="4" name="Content Placeholder 3"/>
          <p:cNvSpPr>
            <a:spLocks noGrp="1"/>
          </p:cNvSpPr>
          <p:nvPr>
            <p:ph sz="quarter" idx="10"/>
          </p:nvPr>
        </p:nvSpPr>
        <p:spPr>
          <a:xfrm>
            <a:off x="200025" y="1028700"/>
            <a:ext cx="8743950" cy="5600700"/>
          </a:xfrm>
        </p:spPr>
        <p:txBody>
          <a:bodyPr/>
          <a:lstStyle>
            <a:lvl1pPr marL="0" indent="0">
              <a:defRPr/>
            </a:lvl1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3" name="Title 2"/>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356965115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preserve="1" userDrawn="1">
  <p:cSld name="Black Blank">
    <p:bg>
      <p:bgPr>
        <a:solidFill>
          <a:schemeClr val="tx1"/>
        </a:solidFill>
        <a:effectLst/>
      </p:bgPr>
    </p:bg>
    <p:spTree>
      <p:nvGrpSpPr>
        <p:cNvPr id="1" name=""/>
        <p:cNvGrpSpPr/>
        <p:nvPr/>
      </p:nvGrpSpPr>
      <p:grpSpPr>
        <a:xfrm>
          <a:off x="0" y="0"/>
          <a:ext cx="0" cy="0"/>
          <a:chOff x="0" y="0"/>
          <a:chExt cx="0" cy="0"/>
        </a:xfrm>
      </p:grpSpPr>
      <p:sp>
        <p:nvSpPr>
          <p:cNvPr id="4" name="Text Box 14"/>
          <p:cNvSpPr txBox="1">
            <a:spLocks noChangeArrowheads="1"/>
          </p:cNvSpPr>
          <p:nvPr userDrawn="1"/>
        </p:nvSpPr>
        <p:spPr bwMode="auto">
          <a:xfrm>
            <a:off x="8365331" y="143167"/>
            <a:ext cx="578644" cy="115416"/>
          </a:xfrm>
          <a:prstGeom prst="rect">
            <a:avLst/>
          </a:prstGeom>
          <a:noFill/>
          <a:ln w="9525">
            <a:noFill/>
            <a:miter lim="800000"/>
            <a:headEnd/>
            <a:tailEnd/>
          </a:ln>
          <a:effectLst/>
        </p:spPr>
        <p:txBody>
          <a:bodyPr wrap="square" tIns="0" bIns="0">
            <a:spAutoFit/>
          </a:bodyPr>
          <a:lstStyle/>
          <a:p>
            <a:pPr algn="r">
              <a:spcBef>
                <a:spcPct val="50000"/>
              </a:spcBef>
              <a:defRPr/>
            </a:pPr>
            <a:fld id="{99D903CA-8EC9-4EB0-B4F7-7D6D89967A95}" type="slidenum">
              <a:rPr lang="en-US" sz="750" b="0" baseline="0" smtClean="0">
                <a:solidFill>
                  <a:schemeClr val="tx2"/>
                </a:solidFill>
              </a:rPr>
              <a:pPr algn="r">
                <a:spcBef>
                  <a:spcPct val="50000"/>
                </a:spcBef>
                <a:defRPr/>
              </a:pPr>
              <a:t>‹#›</a:t>
            </a:fld>
            <a:endParaRPr lang="en-US" sz="750" b="0" baseline="0" dirty="0">
              <a:solidFill>
                <a:schemeClr val="tx2"/>
              </a:solidFill>
            </a:endParaRPr>
          </a:p>
        </p:txBody>
      </p:sp>
    </p:spTree>
    <p:extLst>
      <p:ext uri="{BB962C8B-B14F-4D97-AF65-F5344CB8AC3E}">
        <p14:creationId xmlns:p14="http://schemas.microsoft.com/office/powerpoint/2010/main" val="324936921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preserve="1" userDrawn="1">
  <p:cSld name="Background no graphics">
    <p:spTree>
      <p:nvGrpSpPr>
        <p:cNvPr id="1" name=""/>
        <p:cNvGrpSpPr/>
        <p:nvPr/>
      </p:nvGrpSpPr>
      <p:grpSpPr>
        <a:xfrm>
          <a:off x="0" y="0"/>
          <a:ext cx="0" cy="0"/>
          <a:chOff x="0" y="0"/>
          <a:chExt cx="0" cy="0"/>
        </a:xfrm>
      </p:grpSpPr>
      <p:sp>
        <p:nvSpPr>
          <p:cNvPr id="4" name="Text Box 14"/>
          <p:cNvSpPr txBox="1">
            <a:spLocks noChangeArrowheads="1"/>
          </p:cNvSpPr>
          <p:nvPr userDrawn="1"/>
        </p:nvSpPr>
        <p:spPr bwMode="auto">
          <a:xfrm>
            <a:off x="8365331" y="143167"/>
            <a:ext cx="578644" cy="115416"/>
          </a:xfrm>
          <a:prstGeom prst="rect">
            <a:avLst/>
          </a:prstGeom>
          <a:noFill/>
          <a:ln w="9525">
            <a:noFill/>
            <a:miter lim="800000"/>
            <a:headEnd/>
            <a:tailEnd/>
          </a:ln>
          <a:effectLst/>
        </p:spPr>
        <p:txBody>
          <a:bodyPr wrap="square" tIns="0" bIns="0">
            <a:spAutoFit/>
          </a:bodyPr>
          <a:lstStyle/>
          <a:p>
            <a:pPr algn="r">
              <a:spcBef>
                <a:spcPct val="50000"/>
              </a:spcBef>
              <a:defRPr/>
            </a:pPr>
            <a:fld id="{99D903CA-8EC9-4EB0-B4F7-7D6D89967A95}" type="slidenum">
              <a:rPr lang="en-US" sz="750" b="0" baseline="0" smtClean="0"/>
              <a:pPr algn="r">
                <a:spcBef>
                  <a:spcPct val="50000"/>
                </a:spcBef>
                <a:defRPr/>
              </a:pPr>
              <a:t>‹#›</a:t>
            </a:fld>
            <a:endParaRPr lang="en-US" sz="750" b="0" baseline="0" dirty="0"/>
          </a:p>
        </p:txBody>
      </p:sp>
    </p:spTree>
    <p:extLst>
      <p:ext uri="{BB962C8B-B14F-4D97-AF65-F5344CB8AC3E}">
        <p14:creationId xmlns:p14="http://schemas.microsoft.com/office/powerpoint/2010/main" val="30404736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preserve="1" userDrawn="1">
  <p:cSld name="Title - 2 Pics">
    <p:bg>
      <p:bgPr>
        <a:solidFill>
          <a:schemeClr val="bg2">
            <a:alpha val="75000"/>
          </a:schemeClr>
        </a:solidFill>
        <a:effectLst/>
      </p:bgPr>
    </p:bg>
    <p:spTree>
      <p:nvGrpSpPr>
        <p:cNvPr id="1" name=""/>
        <p:cNvGrpSpPr/>
        <p:nvPr/>
      </p:nvGrpSpPr>
      <p:grpSpPr>
        <a:xfrm>
          <a:off x="0" y="0"/>
          <a:ext cx="0" cy="0"/>
          <a:chOff x="0" y="0"/>
          <a:chExt cx="0" cy="0"/>
        </a:xfrm>
      </p:grpSpPr>
      <p:pic>
        <p:nvPicPr>
          <p:cNvPr id="3" name="Picture 2"/>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1354" y="0"/>
            <a:ext cx="9141292" cy="6858000"/>
          </a:xfrm>
          <a:prstGeom prst="rect">
            <a:avLst/>
          </a:prstGeom>
        </p:spPr>
      </p:pic>
      <p:sp>
        <p:nvSpPr>
          <p:cNvPr id="14" name="Title 5"/>
          <p:cNvSpPr>
            <a:spLocks noGrp="1"/>
          </p:cNvSpPr>
          <p:nvPr>
            <p:ph type="title"/>
          </p:nvPr>
        </p:nvSpPr>
        <p:spPr>
          <a:xfrm>
            <a:off x="200025" y="265873"/>
            <a:ext cx="4371975" cy="1671543"/>
          </a:xfrm>
          <a:noFill/>
          <a:ln w="19050">
            <a:noFill/>
          </a:ln>
        </p:spPr>
        <p:txBody>
          <a:bodyPr/>
          <a:lstStyle>
            <a:lvl1pPr>
              <a:defRPr>
                <a:solidFill>
                  <a:sysClr val="windowText" lastClr="000000"/>
                </a:solidFill>
              </a:defRPr>
            </a:lvl1pPr>
          </a:lstStyle>
          <a:p>
            <a:r>
              <a:rPr lang="en-US" dirty="0"/>
              <a:t>Click to edit Master title style</a:t>
            </a:r>
          </a:p>
        </p:txBody>
      </p:sp>
      <p:sp>
        <p:nvSpPr>
          <p:cNvPr id="15" name="Picture Placeholder 16"/>
          <p:cNvSpPr>
            <a:spLocks noGrp="1" noChangeAspect="1"/>
          </p:cNvSpPr>
          <p:nvPr>
            <p:ph type="pic" sz="quarter" idx="13"/>
          </p:nvPr>
        </p:nvSpPr>
        <p:spPr>
          <a:xfrm>
            <a:off x="4665035" y="265873"/>
            <a:ext cx="4278940" cy="3081131"/>
          </a:xfrm>
          <a:prstGeom prst="rect">
            <a:avLst/>
          </a:prstGeom>
          <a:solidFill>
            <a:schemeClr val="tx2"/>
          </a:solidFill>
          <a:ln w="38100">
            <a:noFill/>
          </a:ln>
          <a:effectLst>
            <a:outerShdw blurRad="50800" dist="38100" dir="2700000" algn="tl" rotWithShape="0">
              <a:prstClr val="black">
                <a:alpha val="40000"/>
              </a:prstClr>
            </a:outerShdw>
          </a:effectLst>
        </p:spPr>
        <p:style>
          <a:lnRef idx="2">
            <a:schemeClr val="accent1"/>
          </a:lnRef>
          <a:fillRef idx="1">
            <a:schemeClr val="lt1"/>
          </a:fillRef>
          <a:effectRef idx="0">
            <a:schemeClr val="accent1"/>
          </a:effectRef>
          <a:fontRef idx="none"/>
        </p:style>
        <p:txBody>
          <a:bodyPr/>
          <a:lstStyle>
            <a:lvl1pPr>
              <a:defRPr>
                <a:ln>
                  <a:noFill/>
                </a:ln>
                <a:solidFill>
                  <a:schemeClr val="tx1"/>
                </a:solidFill>
              </a:defRPr>
            </a:lvl1pPr>
          </a:lstStyle>
          <a:p>
            <a:r>
              <a:rPr lang="en-US" dirty="0"/>
              <a:t>Click icon to add picture</a:t>
            </a:r>
          </a:p>
        </p:txBody>
      </p:sp>
      <p:sp>
        <p:nvSpPr>
          <p:cNvPr id="16" name="Picture Placeholder 16"/>
          <p:cNvSpPr>
            <a:spLocks noGrp="1" noChangeAspect="1"/>
          </p:cNvSpPr>
          <p:nvPr>
            <p:ph type="pic" sz="quarter" idx="14"/>
          </p:nvPr>
        </p:nvSpPr>
        <p:spPr>
          <a:xfrm>
            <a:off x="4665035" y="3528392"/>
            <a:ext cx="4278940" cy="3081131"/>
          </a:xfrm>
          <a:prstGeom prst="rect">
            <a:avLst/>
          </a:prstGeom>
          <a:solidFill>
            <a:schemeClr val="tx2"/>
          </a:solidFill>
          <a:ln w="38100">
            <a:noFill/>
          </a:ln>
          <a:effectLst>
            <a:outerShdw blurRad="50800" dist="38100" dir="2700000" algn="tl" rotWithShape="0">
              <a:prstClr val="black">
                <a:alpha val="40000"/>
              </a:prstClr>
            </a:outerShdw>
          </a:effectLst>
        </p:spPr>
        <p:style>
          <a:lnRef idx="2">
            <a:schemeClr val="accent1"/>
          </a:lnRef>
          <a:fillRef idx="1">
            <a:schemeClr val="lt1"/>
          </a:fillRef>
          <a:effectRef idx="0">
            <a:schemeClr val="accent1"/>
          </a:effectRef>
          <a:fontRef idx="none"/>
        </p:style>
        <p:txBody>
          <a:bodyPr/>
          <a:lstStyle>
            <a:lvl1pPr>
              <a:defRPr>
                <a:ln>
                  <a:noFill/>
                </a:ln>
                <a:solidFill>
                  <a:schemeClr val="tx1"/>
                </a:solidFill>
              </a:defRPr>
            </a:lvl1pPr>
          </a:lstStyle>
          <a:p>
            <a:r>
              <a:rPr lang="en-US" dirty="0"/>
              <a:t>Click icon to add picture</a:t>
            </a:r>
          </a:p>
        </p:txBody>
      </p:sp>
      <p:sp>
        <p:nvSpPr>
          <p:cNvPr id="7" name="Text Placeholder 6"/>
          <p:cNvSpPr>
            <a:spLocks noGrp="1"/>
          </p:cNvSpPr>
          <p:nvPr>
            <p:ph type="body" sz="quarter" idx="15"/>
          </p:nvPr>
        </p:nvSpPr>
        <p:spPr>
          <a:xfrm>
            <a:off x="200025" y="2059389"/>
            <a:ext cx="4362450" cy="330795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10" name="Picture 9"/>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200025" y="5608444"/>
            <a:ext cx="573216" cy="1005840"/>
          </a:xfrm>
          <a:prstGeom prst="rect">
            <a:avLst/>
          </a:prstGeom>
        </p:spPr>
      </p:pic>
      <p:pic>
        <p:nvPicPr>
          <p:cNvPr id="11" name="Picture 10"/>
          <p:cNvPicPr>
            <a:picLocks noChangeAspect="1"/>
          </p:cNvPicPr>
          <p:nvPr userDrawn="1"/>
        </p:nvPicPr>
        <p:blipFill>
          <a:blip r:embed="rId4" cstate="email">
            <a:extLst>
              <a:ext uri="{28A0092B-C50C-407E-A947-70E740481C1C}">
                <a14:useLocalDpi xmlns:a14="http://schemas.microsoft.com/office/drawing/2010/main"/>
              </a:ext>
            </a:extLst>
          </a:blip>
          <a:stretch>
            <a:fillRect/>
          </a:stretch>
        </p:blipFill>
        <p:spPr>
          <a:xfrm>
            <a:off x="940699" y="5610615"/>
            <a:ext cx="1003937" cy="1001498"/>
          </a:xfrm>
          <a:prstGeom prst="rect">
            <a:avLst/>
          </a:prstGeom>
        </p:spPr>
      </p:pic>
      <p:sp>
        <p:nvSpPr>
          <p:cNvPr id="2" name="TextBox 1"/>
          <p:cNvSpPr txBox="1"/>
          <p:nvPr userDrawn="1"/>
        </p:nvSpPr>
        <p:spPr>
          <a:xfrm>
            <a:off x="170208" y="4836419"/>
            <a:ext cx="3313984" cy="276999"/>
          </a:xfrm>
          <a:prstGeom prst="rect">
            <a:avLst/>
          </a:prstGeom>
          <a:noFill/>
        </p:spPr>
        <p:txBody>
          <a:bodyPr wrap="none" rtlCol="0">
            <a:spAutoFit/>
          </a:bodyPr>
          <a:lstStyle/>
          <a:p>
            <a:r>
              <a:rPr lang="en-US" sz="1200" b="1" i="1" dirty="0">
                <a:solidFill>
                  <a:srgbClr val="DF1F2E"/>
                </a:solidFill>
              </a:rPr>
              <a:t>Working Today to Build a Better Tomorrow</a:t>
            </a:r>
          </a:p>
        </p:txBody>
      </p:sp>
    </p:spTree>
    <p:extLst>
      <p:ext uri="{BB962C8B-B14F-4D97-AF65-F5344CB8AC3E}">
        <p14:creationId xmlns:p14="http://schemas.microsoft.com/office/powerpoint/2010/main" val="3182493334"/>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preserve="1" userDrawn="1">
  <p:cSld name="Title - 3 Pics (horizontal)">
    <p:bg>
      <p:bgPr>
        <a:solidFill>
          <a:schemeClr val="bg2">
            <a:alpha val="75000"/>
          </a:schemeClr>
        </a:solidFill>
        <a:effectLst/>
      </p:bgPr>
    </p:bg>
    <p:spTree>
      <p:nvGrpSpPr>
        <p:cNvPr id="1" name=""/>
        <p:cNvGrpSpPr/>
        <p:nvPr/>
      </p:nvGrpSpPr>
      <p:grpSpPr>
        <a:xfrm>
          <a:off x="0" y="0"/>
          <a:ext cx="0" cy="0"/>
          <a:chOff x="0" y="0"/>
          <a:chExt cx="0" cy="0"/>
        </a:xfrm>
      </p:grpSpPr>
      <p:pic>
        <p:nvPicPr>
          <p:cNvPr id="2" name="Picture 1"/>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1" y="-1016"/>
            <a:ext cx="9142646" cy="6859016"/>
          </a:xfrm>
          <a:prstGeom prst="rect">
            <a:avLst/>
          </a:prstGeom>
        </p:spPr>
      </p:pic>
      <p:sp>
        <p:nvSpPr>
          <p:cNvPr id="14" name="Title 5"/>
          <p:cNvSpPr>
            <a:spLocks noGrp="1"/>
          </p:cNvSpPr>
          <p:nvPr>
            <p:ph type="title"/>
          </p:nvPr>
        </p:nvSpPr>
        <p:spPr>
          <a:xfrm>
            <a:off x="200026" y="260932"/>
            <a:ext cx="4365959" cy="1671543"/>
          </a:xfrm>
          <a:noFill/>
          <a:ln w="12700">
            <a:noFill/>
          </a:ln>
        </p:spPr>
        <p:txBody>
          <a:bodyPr/>
          <a:lstStyle>
            <a:lvl1pPr>
              <a:defRPr>
                <a:solidFill>
                  <a:sysClr val="windowText" lastClr="000000"/>
                </a:solidFill>
              </a:defRPr>
            </a:lvl1pPr>
          </a:lstStyle>
          <a:p>
            <a:r>
              <a:rPr lang="en-US" dirty="0"/>
              <a:t>Click to edit Master title style</a:t>
            </a:r>
          </a:p>
        </p:txBody>
      </p:sp>
      <p:sp>
        <p:nvSpPr>
          <p:cNvPr id="15" name="Picture Placeholder 16"/>
          <p:cNvSpPr>
            <a:spLocks noGrp="1" noChangeAspect="1"/>
          </p:cNvSpPr>
          <p:nvPr>
            <p:ph type="pic" sz="quarter" idx="13"/>
          </p:nvPr>
        </p:nvSpPr>
        <p:spPr>
          <a:xfrm>
            <a:off x="4759995" y="260931"/>
            <a:ext cx="4183981" cy="3081131"/>
          </a:xfrm>
          <a:prstGeom prst="rect">
            <a:avLst/>
          </a:prstGeom>
          <a:solidFill>
            <a:schemeClr val="tx2"/>
          </a:solidFill>
          <a:ln w="38100">
            <a:noFill/>
          </a:ln>
          <a:effectLst>
            <a:outerShdw blurRad="50800" dist="38100" dir="2700000" algn="tl" rotWithShape="0">
              <a:prstClr val="black">
                <a:alpha val="40000"/>
              </a:prstClr>
            </a:outerShdw>
          </a:effectLst>
        </p:spPr>
        <p:style>
          <a:lnRef idx="2">
            <a:schemeClr val="accent1"/>
          </a:lnRef>
          <a:fillRef idx="1">
            <a:schemeClr val="lt1"/>
          </a:fillRef>
          <a:effectRef idx="0">
            <a:schemeClr val="accent1"/>
          </a:effectRef>
          <a:fontRef idx="none"/>
        </p:style>
        <p:txBody>
          <a:bodyPr/>
          <a:lstStyle>
            <a:lvl1pPr>
              <a:defRPr>
                <a:ln>
                  <a:noFill/>
                </a:ln>
                <a:solidFill>
                  <a:schemeClr val="tx1"/>
                </a:solidFill>
              </a:defRPr>
            </a:lvl1pPr>
          </a:lstStyle>
          <a:p>
            <a:r>
              <a:rPr lang="en-US" dirty="0"/>
              <a:t>Click icon to add picture</a:t>
            </a:r>
          </a:p>
        </p:txBody>
      </p:sp>
      <p:sp>
        <p:nvSpPr>
          <p:cNvPr id="9" name="Picture Placeholder 16"/>
          <p:cNvSpPr>
            <a:spLocks noGrp="1"/>
          </p:cNvSpPr>
          <p:nvPr>
            <p:ph type="pic" sz="quarter" idx="15"/>
          </p:nvPr>
        </p:nvSpPr>
        <p:spPr>
          <a:xfrm>
            <a:off x="6457950" y="3507454"/>
            <a:ext cx="2486025" cy="3093720"/>
          </a:xfrm>
          <a:prstGeom prst="rect">
            <a:avLst/>
          </a:prstGeom>
          <a:solidFill>
            <a:schemeClr val="tx2"/>
          </a:solidFill>
          <a:ln w="38100">
            <a:noFill/>
          </a:ln>
          <a:effectLst>
            <a:outerShdw blurRad="50800" dist="38100" dir="2700000" algn="tl" rotWithShape="0">
              <a:prstClr val="black">
                <a:alpha val="40000"/>
              </a:prstClr>
            </a:outerShdw>
          </a:effectLst>
        </p:spPr>
        <p:style>
          <a:lnRef idx="2">
            <a:schemeClr val="accent1"/>
          </a:lnRef>
          <a:fillRef idx="1">
            <a:schemeClr val="lt1"/>
          </a:fillRef>
          <a:effectRef idx="0">
            <a:schemeClr val="accent1"/>
          </a:effectRef>
          <a:fontRef idx="none"/>
        </p:style>
        <p:txBody>
          <a:bodyPr/>
          <a:lstStyle>
            <a:lvl1pPr>
              <a:defRPr>
                <a:ln>
                  <a:noFill/>
                </a:ln>
                <a:solidFill>
                  <a:schemeClr val="tx1"/>
                </a:solidFill>
              </a:defRPr>
            </a:lvl1pPr>
          </a:lstStyle>
          <a:p>
            <a:r>
              <a:rPr lang="en-US" dirty="0"/>
              <a:t>Click icon to add picture</a:t>
            </a:r>
          </a:p>
        </p:txBody>
      </p:sp>
      <p:sp>
        <p:nvSpPr>
          <p:cNvPr id="3" name="Content Placeholder 2"/>
          <p:cNvSpPr>
            <a:spLocks noGrp="1"/>
          </p:cNvSpPr>
          <p:nvPr>
            <p:ph sz="quarter" idx="17"/>
          </p:nvPr>
        </p:nvSpPr>
        <p:spPr>
          <a:xfrm>
            <a:off x="200026" y="2058988"/>
            <a:ext cx="4356497" cy="330835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Picture Placeholder 16"/>
          <p:cNvSpPr>
            <a:spLocks noGrp="1"/>
          </p:cNvSpPr>
          <p:nvPr>
            <p:ph type="pic" sz="quarter" idx="16"/>
          </p:nvPr>
        </p:nvSpPr>
        <p:spPr>
          <a:xfrm>
            <a:off x="3855708" y="3507454"/>
            <a:ext cx="2486025" cy="3093720"/>
          </a:xfrm>
          <a:prstGeom prst="rect">
            <a:avLst/>
          </a:prstGeom>
          <a:solidFill>
            <a:schemeClr val="tx2"/>
          </a:solidFill>
          <a:ln w="38100">
            <a:noFill/>
          </a:ln>
          <a:effectLst>
            <a:outerShdw blurRad="50800" dist="38100" dir="2700000" algn="tl" rotWithShape="0">
              <a:prstClr val="black">
                <a:alpha val="40000"/>
              </a:prstClr>
            </a:outerShdw>
          </a:effectLst>
        </p:spPr>
        <p:style>
          <a:lnRef idx="2">
            <a:schemeClr val="accent1"/>
          </a:lnRef>
          <a:fillRef idx="1">
            <a:schemeClr val="lt1"/>
          </a:fillRef>
          <a:effectRef idx="0">
            <a:schemeClr val="accent1"/>
          </a:effectRef>
          <a:fontRef idx="none"/>
        </p:style>
        <p:txBody>
          <a:bodyPr/>
          <a:lstStyle>
            <a:lvl1pPr>
              <a:defRPr>
                <a:ln>
                  <a:noFill/>
                </a:ln>
                <a:solidFill>
                  <a:schemeClr val="tx1"/>
                </a:solidFill>
              </a:defRPr>
            </a:lvl1pPr>
          </a:lstStyle>
          <a:p>
            <a:r>
              <a:rPr lang="en-US" dirty="0"/>
              <a:t>Click icon to add picture</a:t>
            </a:r>
          </a:p>
        </p:txBody>
      </p:sp>
      <p:pic>
        <p:nvPicPr>
          <p:cNvPr id="13" name="Picture 12"/>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200025" y="5608444"/>
            <a:ext cx="573216" cy="1005840"/>
          </a:xfrm>
          <a:prstGeom prst="rect">
            <a:avLst/>
          </a:prstGeom>
        </p:spPr>
      </p:pic>
      <p:pic>
        <p:nvPicPr>
          <p:cNvPr id="18" name="Picture 17"/>
          <p:cNvPicPr>
            <a:picLocks noChangeAspect="1"/>
          </p:cNvPicPr>
          <p:nvPr userDrawn="1"/>
        </p:nvPicPr>
        <p:blipFill>
          <a:blip r:embed="rId4" cstate="email">
            <a:extLst>
              <a:ext uri="{28A0092B-C50C-407E-A947-70E740481C1C}">
                <a14:useLocalDpi xmlns:a14="http://schemas.microsoft.com/office/drawing/2010/main"/>
              </a:ext>
            </a:extLst>
          </a:blip>
          <a:stretch>
            <a:fillRect/>
          </a:stretch>
        </p:blipFill>
        <p:spPr>
          <a:xfrm>
            <a:off x="940699" y="5610615"/>
            <a:ext cx="1003937" cy="1001498"/>
          </a:xfrm>
          <a:prstGeom prst="rect">
            <a:avLst/>
          </a:prstGeom>
        </p:spPr>
      </p:pic>
      <p:sp>
        <p:nvSpPr>
          <p:cNvPr id="12" name="TextBox 11"/>
          <p:cNvSpPr txBox="1"/>
          <p:nvPr userDrawn="1"/>
        </p:nvSpPr>
        <p:spPr>
          <a:xfrm>
            <a:off x="170208" y="4836419"/>
            <a:ext cx="3313984" cy="276999"/>
          </a:xfrm>
          <a:prstGeom prst="rect">
            <a:avLst/>
          </a:prstGeom>
          <a:noFill/>
        </p:spPr>
        <p:txBody>
          <a:bodyPr wrap="none" rtlCol="0">
            <a:spAutoFit/>
          </a:bodyPr>
          <a:lstStyle/>
          <a:p>
            <a:r>
              <a:rPr lang="en-US" sz="1200" b="1" i="1" dirty="0">
                <a:solidFill>
                  <a:srgbClr val="DF1F2E"/>
                </a:solidFill>
              </a:rPr>
              <a:t>Working Today to Build a Better Tomorrow</a:t>
            </a:r>
          </a:p>
        </p:txBody>
      </p:sp>
    </p:spTree>
    <p:extLst>
      <p:ext uri="{BB962C8B-B14F-4D97-AF65-F5344CB8AC3E}">
        <p14:creationId xmlns:p14="http://schemas.microsoft.com/office/powerpoint/2010/main" val="3148058985"/>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preserve="1" userDrawn="1">
  <p:cSld name="Title - 4 Pics">
    <p:bg>
      <p:bgPr>
        <a:solidFill>
          <a:schemeClr val="bg2">
            <a:alpha val="75000"/>
          </a:schemeClr>
        </a:solidFill>
        <a:effectLst/>
      </p:bgPr>
    </p:bg>
    <p:spTree>
      <p:nvGrpSpPr>
        <p:cNvPr id="1" name=""/>
        <p:cNvGrpSpPr/>
        <p:nvPr/>
      </p:nvGrpSpPr>
      <p:grpSpPr>
        <a:xfrm>
          <a:off x="0" y="0"/>
          <a:ext cx="0" cy="0"/>
          <a:chOff x="0" y="0"/>
          <a:chExt cx="0" cy="0"/>
        </a:xfrm>
      </p:grpSpPr>
      <p:pic>
        <p:nvPicPr>
          <p:cNvPr id="2" name="Picture 1"/>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0" y="0"/>
            <a:ext cx="9141291" cy="6858000"/>
          </a:xfrm>
          <a:prstGeom prst="rect">
            <a:avLst/>
          </a:prstGeom>
        </p:spPr>
      </p:pic>
      <p:sp>
        <p:nvSpPr>
          <p:cNvPr id="3" name="Text Placeholder 2"/>
          <p:cNvSpPr>
            <a:spLocks noGrp="1"/>
          </p:cNvSpPr>
          <p:nvPr>
            <p:ph type="body" sz="quarter" idx="19"/>
          </p:nvPr>
        </p:nvSpPr>
        <p:spPr>
          <a:xfrm>
            <a:off x="285751" y="2059388"/>
            <a:ext cx="3650456" cy="331588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8" name="Picture Placeholder 16"/>
          <p:cNvSpPr>
            <a:spLocks noGrp="1"/>
          </p:cNvSpPr>
          <p:nvPr>
            <p:ph type="pic" sz="quarter" idx="15"/>
          </p:nvPr>
        </p:nvSpPr>
        <p:spPr>
          <a:xfrm>
            <a:off x="6542611" y="3423957"/>
            <a:ext cx="2401364" cy="2988364"/>
          </a:xfrm>
          <a:prstGeom prst="rect">
            <a:avLst/>
          </a:prstGeom>
          <a:solidFill>
            <a:schemeClr val="tx2"/>
          </a:solidFill>
          <a:ln w="38100">
            <a:noFill/>
          </a:ln>
          <a:effectLst>
            <a:outerShdw blurRad="50800" dist="38100" dir="2700000" algn="tl" rotWithShape="0">
              <a:prstClr val="black">
                <a:alpha val="40000"/>
              </a:prstClr>
            </a:outerShdw>
          </a:effectLst>
        </p:spPr>
        <p:style>
          <a:lnRef idx="2">
            <a:schemeClr val="accent1"/>
          </a:lnRef>
          <a:fillRef idx="1">
            <a:schemeClr val="lt1"/>
          </a:fillRef>
          <a:effectRef idx="0">
            <a:schemeClr val="accent1"/>
          </a:effectRef>
          <a:fontRef idx="none"/>
        </p:style>
        <p:txBody>
          <a:bodyPr/>
          <a:lstStyle>
            <a:lvl1pPr>
              <a:defRPr>
                <a:ln>
                  <a:noFill/>
                </a:ln>
                <a:solidFill>
                  <a:schemeClr val="tx1"/>
                </a:solidFill>
              </a:defRPr>
            </a:lvl1pPr>
          </a:lstStyle>
          <a:p>
            <a:r>
              <a:rPr lang="en-US" dirty="0"/>
              <a:t>Click icon to add picture</a:t>
            </a:r>
          </a:p>
        </p:txBody>
      </p:sp>
      <p:sp>
        <p:nvSpPr>
          <p:cNvPr id="19" name="Picture Placeholder 16"/>
          <p:cNvSpPr>
            <a:spLocks noGrp="1"/>
          </p:cNvSpPr>
          <p:nvPr>
            <p:ph type="pic" sz="quarter" idx="16"/>
          </p:nvPr>
        </p:nvSpPr>
        <p:spPr>
          <a:xfrm>
            <a:off x="4028449" y="3423957"/>
            <a:ext cx="2401364" cy="2988364"/>
          </a:xfrm>
          <a:prstGeom prst="rect">
            <a:avLst/>
          </a:prstGeom>
          <a:solidFill>
            <a:schemeClr val="tx2"/>
          </a:solidFill>
          <a:ln w="38100">
            <a:noFill/>
          </a:ln>
          <a:effectLst>
            <a:outerShdw blurRad="50800" dist="38100" dir="2700000" algn="tl" rotWithShape="0">
              <a:prstClr val="black">
                <a:alpha val="40000"/>
              </a:prstClr>
            </a:outerShdw>
          </a:effectLst>
        </p:spPr>
        <p:style>
          <a:lnRef idx="2">
            <a:schemeClr val="accent1"/>
          </a:lnRef>
          <a:fillRef idx="1">
            <a:schemeClr val="lt1"/>
          </a:fillRef>
          <a:effectRef idx="0">
            <a:schemeClr val="accent1"/>
          </a:effectRef>
          <a:fontRef idx="none"/>
        </p:style>
        <p:txBody>
          <a:bodyPr/>
          <a:lstStyle>
            <a:lvl1pPr>
              <a:defRPr>
                <a:ln>
                  <a:noFill/>
                </a:ln>
                <a:solidFill>
                  <a:schemeClr val="tx1"/>
                </a:solidFill>
              </a:defRPr>
            </a:lvl1pPr>
          </a:lstStyle>
          <a:p>
            <a:r>
              <a:rPr lang="en-US" dirty="0"/>
              <a:t>Click icon to add picture</a:t>
            </a:r>
          </a:p>
        </p:txBody>
      </p:sp>
      <p:sp>
        <p:nvSpPr>
          <p:cNvPr id="20" name="Picture Placeholder 16"/>
          <p:cNvSpPr>
            <a:spLocks noGrp="1"/>
          </p:cNvSpPr>
          <p:nvPr>
            <p:ph type="pic" sz="quarter" idx="17"/>
          </p:nvPr>
        </p:nvSpPr>
        <p:spPr>
          <a:xfrm>
            <a:off x="6542611" y="265872"/>
            <a:ext cx="2401364" cy="2988364"/>
          </a:xfrm>
          <a:prstGeom prst="rect">
            <a:avLst/>
          </a:prstGeom>
          <a:solidFill>
            <a:schemeClr val="tx2"/>
          </a:solidFill>
          <a:ln w="38100">
            <a:noFill/>
          </a:ln>
          <a:effectLst>
            <a:outerShdw blurRad="50800" dist="38100" dir="2700000" algn="tl" rotWithShape="0">
              <a:prstClr val="black">
                <a:alpha val="40000"/>
              </a:prstClr>
            </a:outerShdw>
          </a:effectLst>
        </p:spPr>
        <p:style>
          <a:lnRef idx="2">
            <a:schemeClr val="accent1"/>
          </a:lnRef>
          <a:fillRef idx="1">
            <a:schemeClr val="lt1"/>
          </a:fillRef>
          <a:effectRef idx="0">
            <a:schemeClr val="accent1"/>
          </a:effectRef>
          <a:fontRef idx="none"/>
        </p:style>
        <p:txBody>
          <a:bodyPr/>
          <a:lstStyle>
            <a:lvl1pPr>
              <a:defRPr>
                <a:ln>
                  <a:noFill/>
                </a:ln>
                <a:solidFill>
                  <a:schemeClr val="tx1"/>
                </a:solidFill>
              </a:defRPr>
            </a:lvl1pPr>
          </a:lstStyle>
          <a:p>
            <a:r>
              <a:rPr lang="en-US" dirty="0"/>
              <a:t>Click icon to add picture</a:t>
            </a:r>
          </a:p>
        </p:txBody>
      </p:sp>
      <p:sp>
        <p:nvSpPr>
          <p:cNvPr id="14" name="Title 5"/>
          <p:cNvSpPr>
            <a:spLocks noGrp="1"/>
          </p:cNvSpPr>
          <p:nvPr>
            <p:ph type="title"/>
          </p:nvPr>
        </p:nvSpPr>
        <p:spPr>
          <a:xfrm>
            <a:off x="285750" y="265873"/>
            <a:ext cx="3650146" cy="1671543"/>
          </a:xfrm>
          <a:noFill/>
          <a:ln w="12700">
            <a:noFill/>
          </a:ln>
        </p:spPr>
        <p:txBody>
          <a:bodyPr/>
          <a:lstStyle>
            <a:lvl1pPr>
              <a:defRPr>
                <a:solidFill>
                  <a:sysClr val="windowText" lastClr="000000"/>
                </a:solidFill>
              </a:defRPr>
            </a:lvl1pPr>
          </a:lstStyle>
          <a:p>
            <a:r>
              <a:rPr lang="en-US" dirty="0"/>
              <a:t>Click to edit Master title style</a:t>
            </a:r>
          </a:p>
        </p:txBody>
      </p:sp>
      <p:sp>
        <p:nvSpPr>
          <p:cNvPr id="21" name="Picture Placeholder 16"/>
          <p:cNvSpPr>
            <a:spLocks noGrp="1"/>
          </p:cNvSpPr>
          <p:nvPr>
            <p:ph type="pic" sz="quarter" idx="18"/>
          </p:nvPr>
        </p:nvSpPr>
        <p:spPr>
          <a:xfrm>
            <a:off x="4028449" y="265872"/>
            <a:ext cx="2401364" cy="2988364"/>
          </a:xfrm>
          <a:prstGeom prst="rect">
            <a:avLst/>
          </a:prstGeom>
          <a:solidFill>
            <a:schemeClr val="tx2"/>
          </a:solidFill>
          <a:ln w="38100">
            <a:noFill/>
          </a:ln>
          <a:effectLst>
            <a:outerShdw blurRad="50800" dist="38100" dir="2700000" algn="tl" rotWithShape="0">
              <a:prstClr val="black">
                <a:alpha val="40000"/>
              </a:prstClr>
            </a:outerShdw>
          </a:effectLst>
        </p:spPr>
        <p:style>
          <a:lnRef idx="2">
            <a:schemeClr val="accent1"/>
          </a:lnRef>
          <a:fillRef idx="1">
            <a:schemeClr val="lt1"/>
          </a:fillRef>
          <a:effectRef idx="0">
            <a:schemeClr val="accent1"/>
          </a:effectRef>
          <a:fontRef idx="none"/>
        </p:style>
        <p:txBody>
          <a:bodyPr/>
          <a:lstStyle>
            <a:lvl1pPr>
              <a:defRPr>
                <a:ln>
                  <a:noFill/>
                </a:ln>
                <a:solidFill>
                  <a:schemeClr val="tx1"/>
                </a:solidFill>
              </a:defRPr>
            </a:lvl1pPr>
          </a:lstStyle>
          <a:p>
            <a:r>
              <a:rPr lang="en-US" dirty="0"/>
              <a:t>Click icon to add picture</a:t>
            </a:r>
          </a:p>
        </p:txBody>
      </p:sp>
      <p:pic>
        <p:nvPicPr>
          <p:cNvPr id="13" name="Picture 12"/>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200025" y="5608444"/>
            <a:ext cx="573216" cy="1005840"/>
          </a:xfrm>
          <a:prstGeom prst="rect">
            <a:avLst/>
          </a:prstGeom>
        </p:spPr>
      </p:pic>
      <p:pic>
        <p:nvPicPr>
          <p:cNvPr id="16" name="Picture 15"/>
          <p:cNvPicPr>
            <a:picLocks noChangeAspect="1"/>
          </p:cNvPicPr>
          <p:nvPr userDrawn="1"/>
        </p:nvPicPr>
        <p:blipFill>
          <a:blip r:embed="rId4" cstate="email">
            <a:extLst>
              <a:ext uri="{28A0092B-C50C-407E-A947-70E740481C1C}">
                <a14:useLocalDpi xmlns:a14="http://schemas.microsoft.com/office/drawing/2010/main"/>
              </a:ext>
            </a:extLst>
          </a:blip>
          <a:stretch>
            <a:fillRect/>
          </a:stretch>
        </p:blipFill>
        <p:spPr>
          <a:xfrm>
            <a:off x="940699" y="5610615"/>
            <a:ext cx="1003937" cy="1001498"/>
          </a:xfrm>
          <a:prstGeom prst="rect">
            <a:avLst/>
          </a:prstGeom>
        </p:spPr>
      </p:pic>
      <p:sp>
        <p:nvSpPr>
          <p:cNvPr id="12" name="TextBox 11"/>
          <p:cNvSpPr txBox="1"/>
          <p:nvPr userDrawn="1"/>
        </p:nvSpPr>
        <p:spPr>
          <a:xfrm>
            <a:off x="170208" y="5289634"/>
            <a:ext cx="3313984" cy="276999"/>
          </a:xfrm>
          <a:prstGeom prst="rect">
            <a:avLst/>
          </a:prstGeom>
          <a:noFill/>
        </p:spPr>
        <p:txBody>
          <a:bodyPr wrap="none" rtlCol="0">
            <a:spAutoFit/>
          </a:bodyPr>
          <a:lstStyle/>
          <a:p>
            <a:r>
              <a:rPr lang="en-US" sz="1200" b="1" i="1" dirty="0">
                <a:solidFill>
                  <a:srgbClr val="DF1F2E"/>
                </a:solidFill>
              </a:rPr>
              <a:t>Working Today to Build a Better Tomorrow</a:t>
            </a:r>
          </a:p>
        </p:txBody>
      </p:sp>
    </p:spTree>
    <p:extLst>
      <p:ext uri="{BB962C8B-B14F-4D97-AF65-F5344CB8AC3E}">
        <p14:creationId xmlns:p14="http://schemas.microsoft.com/office/powerpoint/2010/main" val="2781697969"/>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preserve="1" userDrawn="1">
  <p:cSld name="Title - 3 Pics (vertical)">
    <p:bg>
      <p:bgPr>
        <a:solidFill>
          <a:schemeClr val="bg2">
            <a:alpha val="75000"/>
          </a:schemeClr>
        </a:solidFill>
        <a:effectLst/>
      </p:bgPr>
    </p:bg>
    <p:spTree>
      <p:nvGrpSpPr>
        <p:cNvPr id="1" name=""/>
        <p:cNvGrpSpPr/>
        <p:nvPr/>
      </p:nvGrpSpPr>
      <p:grpSpPr>
        <a:xfrm>
          <a:off x="0" y="0"/>
          <a:ext cx="0" cy="0"/>
          <a:chOff x="0" y="0"/>
          <a:chExt cx="0" cy="0"/>
        </a:xfrm>
      </p:grpSpPr>
      <p:pic>
        <p:nvPicPr>
          <p:cNvPr id="3" name="Picture 2"/>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1354" y="0"/>
            <a:ext cx="9141292" cy="6858000"/>
          </a:xfrm>
          <a:prstGeom prst="rect">
            <a:avLst/>
          </a:prstGeom>
        </p:spPr>
      </p:pic>
      <p:sp>
        <p:nvSpPr>
          <p:cNvPr id="16" name="TextBox 15"/>
          <p:cNvSpPr txBox="1"/>
          <p:nvPr userDrawn="1"/>
        </p:nvSpPr>
        <p:spPr>
          <a:xfrm>
            <a:off x="200025" y="5217495"/>
            <a:ext cx="3252829" cy="279692"/>
          </a:xfrm>
          <a:prstGeom prst="rect">
            <a:avLst/>
          </a:prstGeom>
          <a:noFill/>
        </p:spPr>
        <p:txBody>
          <a:bodyPr wrap="square" lIns="68580" tIns="0">
            <a:spAutoFit/>
          </a:bodyPr>
          <a:lstStyle/>
          <a:p>
            <a:r>
              <a:rPr lang="en-US" altLang="en-US" sz="506" i="1" dirty="0"/>
              <a:t>“</a:t>
            </a:r>
            <a:r>
              <a:rPr lang="en-US" sz="506" i="1" dirty="0">
                <a:solidFill>
                  <a:srgbClr val="000000"/>
                </a:solidFill>
              </a:rPr>
              <a:t>The views, opinions and findings contained in this report are those of the authors(s) and should not be construed as an official Department of the Army position, policy or decision, unless so designated by other official documentation.</a:t>
            </a:r>
            <a:r>
              <a:rPr lang="en-US" altLang="en-US" sz="506" i="1" dirty="0">
                <a:solidFill>
                  <a:srgbClr val="000000"/>
                </a:solidFill>
              </a:rPr>
              <a:t>”</a:t>
            </a:r>
            <a:endParaRPr lang="en-US" sz="506" i="1" dirty="0">
              <a:solidFill>
                <a:srgbClr val="000000"/>
              </a:solidFill>
            </a:endParaRPr>
          </a:p>
        </p:txBody>
      </p:sp>
      <p:sp>
        <p:nvSpPr>
          <p:cNvPr id="18" name="Picture Placeholder 16"/>
          <p:cNvSpPr>
            <a:spLocks noGrp="1" noChangeAspect="1"/>
          </p:cNvSpPr>
          <p:nvPr>
            <p:ph type="pic" sz="quarter" idx="13"/>
          </p:nvPr>
        </p:nvSpPr>
        <p:spPr>
          <a:xfrm>
            <a:off x="6375345" y="3880887"/>
            <a:ext cx="2568630" cy="2548885"/>
          </a:xfrm>
          <a:prstGeom prst="rect">
            <a:avLst/>
          </a:prstGeom>
          <a:solidFill>
            <a:schemeClr val="tx2"/>
          </a:solidFill>
          <a:ln>
            <a:noFill/>
          </a:ln>
          <a:effectLst>
            <a:outerShdw blurRad="50800" dist="38100" dir="2700000" algn="tl" rotWithShape="0">
              <a:prstClr val="black">
                <a:alpha val="40000"/>
              </a:prstClr>
            </a:outerShdw>
          </a:effectLst>
        </p:spPr>
        <p:style>
          <a:lnRef idx="2">
            <a:schemeClr val="accent1"/>
          </a:lnRef>
          <a:fillRef idx="1">
            <a:schemeClr val="lt1"/>
          </a:fillRef>
          <a:effectRef idx="0">
            <a:schemeClr val="accent1"/>
          </a:effectRef>
          <a:fontRef idx="none"/>
        </p:style>
        <p:txBody>
          <a:bodyPr/>
          <a:lstStyle>
            <a:lvl1pPr>
              <a:defRPr>
                <a:ln>
                  <a:noFill/>
                </a:ln>
              </a:defRPr>
            </a:lvl1pPr>
          </a:lstStyle>
          <a:p>
            <a:r>
              <a:rPr lang="en-US" dirty="0"/>
              <a:t>Click icon to add picture</a:t>
            </a:r>
          </a:p>
        </p:txBody>
      </p:sp>
      <p:sp>
        <p:nvSpPr>
          <p:cNvPr id="19" name="Picture Placeholder 16"/>
          <p:cNvSpPr>
            <a:spLocks noGrp="1" noChangeAspect="1"/>
          </p:cNvSpPr>
          <p:nvPr>
            <p:ph type="pic" sz="quarter" idx="14"/>
          </p:nvPr>
        </p:nvSpPr>
        <p:spPr>
          <a:xfrm>
            <a:off x="6375345" y="1227139"/>
            <a:ext cx="2568630" cy="2548885"/>
          </a:xfrm>
          <a:prstGeom prst="rect">
            <a:avLst/>
          </a:prstGeom>
          <a:solidFill>
            <a:schemeClr val="tx2"/>
          </a:solidFill>
          <a:ln>
            <a:noFill/>
          </a:ln>
          <a:effectLst>
            <a:outerShdw blurRad="50800" dist="38100" dir="2700000" algn="tl" rotWithShape="0">
              <a:prstClr val="black">
                <a:alpha val="40000"/>
              </a:prstClr>
            </a:outerShdw>
          </a:effectLst>
        </p:spPr>
        <p:style>
          <a:lnRef idx="2">
            <a:schemeClr val="accent1"/>
          </a:lnRef>
          <a:fillRef idx="1">
            <a:schemeClr val="lt1"/>
          </a:fillRef>
          <a:effectRef idx="0">
            <a:schemeClr val="accent1"/>
          </a:effectRef>
          <a:fontRef idx="none"/>
        </p:style>
        <p:txBody>
          <a:bodyPr/>
          <a:lstStyle>
            <a:lvl1pPr>
              <a:defRPr>
                <a:ln>
                  <a:noFill/>
                </a:ln>
              </a:defRPr>
            </a:lvl1pPr>
          </a:lstStyle>
          <a:p>
            <a:r>
              <a:rPr lang="en-US" dirty="0"/>
              <a:t>Click icon to add picture</a:t>
            </a:r>
          </a:p>
        </p:txBody>
      </p:sp>
      <p:sp>
        <p:nvSpPr>
          <p:cNvPr id="20" name="Picture Placeholder 16"/>
          <p:cNvSpPr>
            <a:spLocks noGrp="1" noChangeAspect="1"/>
          </p:cNvSpPr>
          <p:nvPr>
            <p:ph type="pic" sz="quarter" idx="15"/>
          </p:nvPr>
        </p:nvSpPr>
        <p:spPr>
          <a:xfrm>
            <a:off x="3544543" y="1227139"/>
            <a:ext cx="2767055" cy="5211649"/>
          </a:xfrm>
          <a:prstGeom prst="rect">
            <a:avLst/>
          </a:prstGeom>
          <a:solidFill>
            <a:schemeClr val="tx2"/>
          </a:solidFill>
          <a:ln>
            <a:noFill/>
          </a:ln>
          <a:effectLst>
            <a:outerShdw blurRad="50800" dist="38100" dir="2700000" algn="tl" rotWithShape="0">
              <a:prstClr val="black">
                <a:alpha val="40000"/>
              </a:prstClr>
            </a:outerShdw>
          </a:effectLst>
        </p:spPr>
        <p:style>
          <a:lnRef idx="2">
            <a:schemeClr val="accent1"/>
          </a:lnRef>
          <a:fillRef idx="1">
            <a:schemeClr val="lt1"/>
          </a:fillRef>
          <a:effectRef idx="0">
            <a:schemeClr val="accent1"/>
          </a:effectRef>
          <a:fontRef idx="none"/>
        </p:style>
        <p:txBody>
          <a:bodyPr/>
          <a:lstStyle>
            <a:lvl1pPr>
              <a:defRPr>
                <a:ln>
                  <a:noFill/>
                </a:ln>
              </a:defRPr>
            </a:lvl1pPr>
          </a:lstStyle>
          <a:p>
            <a:r>
              <a:rPr lang="en-US" dirty="0"/>
              <a:t>Click icon to add picture</a:t>
            </a:r>
          </a:p>
        </p:txBody>
      </p:sp>
      <p:sp>
        <p:nvSpPr>
          <p:cNvPr id="2" name="Title 1"/>
          <p:cNvSpPr>
            <a:spLocks noGrp="1"/>
          </p:cNvSpPr>
          <p:nvPr>
            <p:ph type="title"/>
          </p:nvPr>
        </p:nvSpPr>
        <p:spPr>
          <a:xfrm>
            <a:off x="200025" y="246491"/>
            <a:ext cx="8743950" cy="858437"/>
          </a:xfrm>
          <a:noFill/>
          <a:ln w="12700">
            <a:noFill/>
          </a:ln>
        </p:spPr>
        <p:txBody>
          <a:bodyPr/>
          <a:lstStyle>
            <a:lvl1pPr>
              <a:defRPr>
                <a:ln>
                  <a:noFill/>
                </a:ln>
              </a:defRPr>
            </a:lvl1pPr>
          </a:lstStyle>
          <a:p>
            <a:r>
              <a:rPr lang="en-US" dirty="0"/>
              <a:t>Click to edit Master title style</a:t>
            </a:r>
          </a:p>
        </p:txBody>
      </p:sp>
      <p:sp>
        <p:nvSpPr>
          <p:cNvPr id="4" name="Text Placeholder 3"/>
          <p:cNvSpPr>
            <a:spLocks noGrp="1"/>
          </p:cNvSpPr>
          <p:nvPr>
            <p:ph type="body" sz="quarter" idx="16"/>
          </p:nvPr>
        </p:nvSpPr>
        <p:spPr>
          <a:xfrm>
            <a:off x="200025" y="1227139"/>
            <a:ext cx="3252829" cy="395763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pic>
        <p:nvPicPr>
          <p:cNvPr id="15" name="Picture 14"/>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200025" y="5608444"/>
            <a:ext cx="573216" cy="1005840"/>
          </a:xfrm>
          <a:prstGeom prst="rect">
            <a:avLst/>
          </a:prstGeom>
        </p:spPr>
      </p:pic>
      <p:pic>
        <p:nvPicPr>
          <p:cNvPr id="17" name="Picture 16"/>
          <p:cNvPicPr>
            <a:picLocks noChangeAspect="1"/>
          </p:cNvPicPr>
          <p:nvPr userDrawn="1"/>
        </p:nvPicPr>
        <p:blipFill>
          <a:blip r:embed="rId4" cstate="email">
            <a:extLst>
              <a:ext uri="{28A0092B-C50C-407E-A947-70E740481C1C}">
                <a14:useLocalDpi xmlns:a14="http://schemas.microsoft.com/office/drawing/2010/main"/>
              </a:ext>
            </a:extLst>
          </a:blip>
          <a:stretch>
            <a:fillRect/>
          </a:stretch>
        </p:blipFill>
        <p:spPr>
          <a:xfrm>
            <a:off x="940699" y="5610615"/>
            <a:ext cx="1003937" cy="1001498"/>
          </a:xfrm>
          <a:prstGeom prst="rect">
            <a:avLst/>
          </a:prstGeom>
        </p:spPr>
      </p:pic>
      <p:sp>
        <p:nvSpPr>
          <p:cNvPr id="12" name="TextBox 11"/>
          <p:cNvSpPr txBox="1"/>
          <p:nvPr userDrawn="1"/>
        </p:nvSpPr>
        <p:spPr>
          <a:xfrm>
            <a:off x="170208" y="4836419"/>
            <a:ext cx="3313984" cy="276999"/>
          </a:xfrm>
          <a:prstGeom prst="rect">
            <a:avLst/>
          </a:prstGeom>
          <a:noFill/>
        </p:spPr>
        <p:txBody>
          <a:bodyPr wrap="none" rtlCol="0">
            <a:spAutoFit/>
          </a:bodyPr>
          <a:lstStyle/>
          <a:p>
            <a:r>
              <a:rPr lang="en-US" sz="1200" b="1" i="1" dirty="0">
                <a:solidFill>
                  <a:srgbClr val="DF1F2E"/>
                </a:solidFill>
              </a:rPr>
              <a:t>Working Today to Build a Better Tomorrow</a:t>
            </a:r>
          </a:p>
        </p:txBody>
      </p:sp>
    </p:spTree>
    <p:extLst>
      <p:ext uri="{BB962C8B-B14F-4D97-AF65-F5344CB8AC3E}">
        <p14:creationId xmlns:p14="http://schemas.microsoft.com/office/powerpoint/2010/main" val="1548599921"/>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Chart Color Layout">
    <p:spTree>
      <p:nvGrpSpPr>
        <p:cNvPr id="1" name=""/>
        <p:cNvGrpSpPr/>
        <p:nvPr/>
      </p:nvGrpSpPr>
      <p:grpSpPr>
        <a:xfrm>
          <a:off x="0" y="0"/>
          <a:ext cx="0" cy="0"/>
          <a:chOff x="0" y="0"/>
          <a:chExt cx="0" cy="0"/>
        </a:xfrm>
      </p:grpSpPr>
      <p:sp>
        <p:nvSpPr>
          <p:cNvPr id="10" name="Chart Placeholder 9"/>
          <p:cNvSpPr>
            <a:spLocks noGrp="1"/>
          </p:cNvSpPr>
          <p:nvPr>
            <p:ph type="chart" sz="quarter" idx="12"/>
          </p:nvPr>
        </p:nvSpPr>
        <p:spPr>
          <a:xfrm>
            <a:off x="200026" y="1028700"/>
            <a:ext cx="8743949" cy="5600700"/>
          </a:xfrm>
        </p:spPr>
        <p:txBody>
          <a:bodyPr/>
          <a:lstStyle/>
          <a:p>
            <a:endParaRPr lang="en-US" dirty="0"/>
          </a:p>
        </p:txBody>
      </p:sp>
      <p:sp>
        <p:nvSpPr>
          <p:cNvPr id="2" name="Title 1"/>
          <p:cNvSpPr>
            <a:spLocks noGrp="1"/>
          </p:cNvSpPr>
          <p:nvPr>
            <p:ph type="title"/>
          </p:nvPr>
        </p:nvSpPr>
        <p:spPr/>
        <p:txBody>
          <a:bodyPr/>
          <a:lstStyle/>
          <a:p>
            <a:r>
              <a:rPr lang="en-US"/>
              <a:t>Click to edit Master title style</a:t>
            </a:r>
          </a:p>
        </p:txBody>
      </p:sp>
      <p:pic>
        <p:nvPicPr>
          <p:cNvPr id="4" name="Picture 3"/>
          <p:cNvPicPr>
            <a:picLocks noChangeAspect="1"/>
          </p:cNvPicPr>
          <p:nvPr userDrawn="1"/>
        </p:nvPicPr>
        <p:blipFill>
          <a:blip r:embed="rId2"/>
          <a:stretch>
            <a:fillRect/>
          </a:stretch>
        </p:blipFill>
        <p:spPr>
          <a:xfrm>
            <a:off x="2249223" y="6466249"/>
            <a:ext cx="4645555" cy="506012"/>
          </a:xfrm>
          <a:prstGeom prst="rect">
            <a:avLst/>
          </a:prstGeom>
        </p:spPr>
      </p:pic>
    </p:spTree>
    <p:extLst>
      <p:ext uri="{BB962C8B-B14F-4D97-AF65-F5344CB8AC3E}">
        <p14:creationId xmlns:p14="http://schemas.microsoft.com/office/powerpoint/2010/main" val="984115466"/>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showMasterSp="0" preserve="1" userDrawn="1">
  <p:cSld name="Reference ONLY">
    <p:bg>
      <p:bgPr>
        <a:solidFill>
          <a:schemeClr val="bg1"/>
        </a:solidFill>
        <a:effectLst/>
      </p:bgPr>
    </p:bg>
    <p:spTree>
      <p:nvGrpSpPr>
        <p:cNvPr id="1" name=""/>
        <p:cNvGrpSpPr/>
        <p:nvPr/>
      </p:nvGrpSpPr>
      <p:grpSpPr>
        <a:xfrm>
          <a:off x="0" y="0"/>
          <a:ext cx="0" cy="0"/>
          <a:chOff x="0" y="0"/>
          <a:chExt cx="0" cy="0"/>
        </a:xfrm>
      </p:grpSpPr>
      <p:sp>
        <p:nvSpPr>
          <p:cNvPr id="22" name="TextBox 21"/>
          <p:cNvSpPr txBox="1"/>
          <p:nvPr userDrawn="1"/>
        </p:nvSpPr>
        <p:spPr>
          <a:xfrm>
            <a:off x="200025" y="1043609"/>
            <a:ext cx="4371975" cy="3001617"/>
          </a:xfrm>
          <a:prstGeom prst="rect">
            <a:avLst/>
          </a:prstGeom>
          <a:noFill/>
          <a:ln w="50800" cmpd="dbl">
            <a:solidFill>
              <a:schemeClr val="tx1"/>
            </a:solidFill>
          </a:ln>
        </p:spPr>
        <p:txBody>
          <a:bodyPr wrap="square" rtlCol="0" anchor="b" anchorCtr="0">
            <a:noAutofit/>
          </a:bodyPr>
          <a:lstStyle/>
          <a:p>
            <a:r>
              <a:rPr lang="en-US" sz="1350" dirty="0"/>
              <a:t>Use</a:t>
            </a:r>
            <a:r>
              <a:rPr lang="en-US" sz="1350" baseline="0" dirty="0"/>
              <a:t> for Standard Content Slide Colors</a:t>
            </a:r>
            <a:endParaRPr lang="en-US" sz="1350" dirty="0"/>
          </a:p>
        </p:txBody>
      </p:sp>
      <p:sp>
        <p:nvSpPr>
          <p:cNvPr id="2" name="TextBox 1"/>
          <p:cNvSpPr txBox="1"/>
          <p:nvPr userDrawn="1"/>
        </p:nvSpPr>
        <p:spPr>
          <a:xfrm>
            <a:off x="4572000" y="1043609"/>
            <a:ext cx="4371975" cy="3001617"/>
          </a:xfrm>
          <a:prstGeom prst="rect">
            <a:avLst/>
          </a:prstGeom>
          <a:noFill/>
          <a:ln w="50800" cmpd="dbl">
            <a:solidFill>
              <a:schemeClr val="tx1"/>
            </a:solidFill>
          </a:ln>
        </p:spPr>
        <p:txBody>
          <a:bodyPr wrap="square" rtlCol="0" anchor="b" anchorCtr="0">
            <a:noAutofit/>
          </a:bodyPr>
          <a:lstStyle/>
          <a:p>
            <a:r>
              <a:rPr lang="en-US" sz="1350" dirty="0"/>
              <a:t>Use</a:t>
            </a:r>
            <a:r>
              <a:rPr lang="en-US" sz="1350" baseline="0" dirty="0"/>
              <a:t> for Chart Colors</a:t>
            </a:r>
            <a:endParaRPr lang="en-US" sz="1350" dirty="0"/>
          </a:p>
        </p:txBody>
      </p:sp>
      <p:grpSp>
        <p:nvGrpSpPr>
          <p:cNvPr id="21" name="Group 20"/>
          <p:cNvGrpSpPr/>
          <p:nvPr userDrawn="1"/>
        </p:nvGrpSpPr>
        <p:grpSpPr>
          <a:xfrm>
            <a:off x="279175" y="1391831"/>
            <a:ext cx="8593742" cy="1888083"/>
            <a:chOff x="757773" y="1707600"/>
            <a:chExt cx="9393763" cy="1245799"/>
          </a:xfrm>
        </p:grpSpPr>
        <p:sp>
          <p:nvSpPr>
            <p:cNvPr id="5" name="Rectangle 4"/>
            <p:cNvSpPr/>
            <p:nvPr/>
          </p:nvSpPr>
          <p:spPr>
            <a:xfrm>
              <a:off x="2679701" y="1707600"/>
              <a:ext cx="745067" cy="558800"/>
            </a:xfrm>
            <a:prstGeom prst="rect">
              <a:avLst/>
            </a:prstGeom>
            <a:solidFill>
              <a:srgbClr val="D8D8D8"/>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750" b="1" dirty="0">
                  <a:solidFill>
                    <a:schemeClr val="tx1"/>
                  </a:solidFill>
                </a:rPr>
                <a:t>217</a:t>
              </a:r>
            </a:p>
            <a:p>
              <a:pPr algn="ctr">
                <a:defRPr/>
              </a:pPr>
              <a:r>
                <a:rPr lang="en-US" sz="750" b="1" dirty="0">
                  <a:solidFill>
                    <a:schemeClr val="tx1"/>
                  </a:solidFill>
                </a:rPr>
                <a:t>217</a:t>
              </a:r>
            </a:p>
            <a:p>
              <a:pPr algn="ctr">
                <a:defRPr/>
              </a:pPr>
              <a:r>
                <a:rPr lang="en-US" sz="750" b="1" dirty="0">
                  <a:solidFill>
                    <a:schemeClr val="tx1"/>
                  </a:solidFill>
                </a:rPr>
                <a:t>217</a:t>
              </a:r>
            </a:p>
            <a:p>
              <a:pPr algn="ctr">
                <a:defRPr/>
              </a:pPr>
              <a:endParaRPr lang="en-US" sz="750" b="1" dirty="0">
                <a:solidFill>
                  <a:schemeClr val="tx1"/>
                </a:solidFill>
              </a:endParaRPr>
            </a:p>
            <a:p>
              <a:pPr algn="ctr">
                <a:defRPr/>
              </a:pPr>
              <a:r>
                <a:rPr lang="en-US" sz="750" b="1" dirty="0">
                  <a:solidFill>
                    <a:schemeClr val="tx1"/>
                  </a:solidFill>
                </a:rPr>
                <a:t>#d8d9d8</a:t>
              </a:r>
            </a:p>
          </p:txBody>
        </p:sp>
        <p:sp>
          <p:nvSpPr>
            <p:cNvPr id="6" name="Rectangle 5"/>
            <p:cNvSpPr/>
            <p:nvPr/>
          </p:nvSpPr>
          <p:spPr>
            <a:xfrm>
              <a:off x="3640669" y="1707600"/>
              <a:ext cx="745067" cy="558800"/>
            </a:xfrm>
            <a:prstGeom prst="rect">
              <a:avLst/>
            </a:prstGeom>
            <a:solidFill>
              <a:srgbClr val="C9C9C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750" b="1" dirty="0">
                  <a:solidFill>
                    <a:schemeClr val="tx1"/>
                  </a:solidFill>
                </a:rPr>
                <a:t>200</a:t>
              </a:r>
            </a:p>
            <a:p>
              <a:pPr algn="ctr">
                <a:defRPr/>
              </a:pPr>
              <a:r>
                <a:rPr lang="en-US" sz="750" b="1" dirty="0">
                  <a:solidFill>
                    <a:schemeClr val="tx1"/>
                  </a:solidFill>
                </a:rPr>
                <a:t>200</a:t>
              </a:r>
            </a:p>
            <a:p>
              <a:pPr algn="ctr">
                <a:defRPr/>
              </a:pPr>
              <a:r>
                <a:rPr lang="en-US" sz="750" b="1" dirty="0">
                  <a:solidFill>
                    <a:schemeClr val="tx1"/>
                  </a:solidFill>
                </a:rPr>
                <a:t>200</a:t>
              </a:r>
            </a:p>
            <a:p>
              <a:pPr algn="ctr">
                <a:defRPr/>
              </a:pPr>
              <a:endParaRPr lang="en-US" sz="750" b="1" dirty="0">
                <a:solidFill>
                  <a:schemeClr val="tx1"/>
                </a:solidFill>
              </a:endParaRPr>
            </a:p>
            <a:p>
              <a:pPr algn="ctr">
                <a:defRPr/>
              </a:pPr>
              <a:r>
                <a:rPr lang="en-US" sz="750" b="1" dirty="0">
                  <a:solidFill>
                    <a:schemeClr val="tx1"/>
                  </a:solidFill>
                </a:rPr>
                <a:t>#c9c9c9</a:t>
              </a:r>
            </a:p>
          </p:txBody>
        </p:sp>
        <p:sp>
          <p:nvSpPr>
            <p:cNvPr id="7" name="Rectangle 6"/>
            <p:cNvSpPr/>
            <p:nvPr/>
          </p:nvSpPr>
          <p:spPr>
            <a:xfrm>
              <a:off x="757773" y="2394599"/>
              <a:ext cx="742951" cy="558800"/>
            </a:xfrm>
            <a:prstGeom prst="rect">
              <a:avLst/>
            </a:prstGeom>
            <a:solidFill>
              <a:schemeClr val="bg1"/>
            </a:solidFill>
            <a:ln w="3175"/>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750" b="1" dirty="0">
                  <a:solidFill>
                    <a:schemeClr val="tx1"/>
                  </a:solidFill>
                </a:rPr>
                <a:t>255</a:t>
              </a:r>
            </a:p>
            <a:p>
              <a:pPr algn="ctr">
                <a:defRPr/>
              </a:pPr>
              <a:r>
                <a:rPr lang="en-US" sz="750" b="1" dirty="0">
                  <a:solidFill>
                    <a:schemeClr val="tx1"/>
                  </a:solidFill>
                </a:rPr>
                <a:t>255</a:t>
              </a:r>
            </a:p>
            <a:p>
              <a:pPr algn="ctr">
                <a:defRPr/>
              </a:pPr>
              <a:r>
                <a:rPr lang="en-US" sz="750" b="1" dirty="0">
                  <a:solidFill>
                    <a:schemeClr val="tx1"/>
                  </a:solidFill>
                </a:rPr>
                <a:t>255</a:t>
              </a:r>
            </a:p>
            <a:p>
              <a:pPr algn="ctr">
                <a:defRPr/>
              </a:pPr>
              <a:endParaRPr lang="en-US" sz="750" b="1" dirty="0">
                <a:solidFill>
                  <a:schemeClr val="tx1"/>
                </a:solidFill>
              </a:endParaRPr>
            </a:p>
            <a:p>
              <a:pPr algn="ctr">
                <a:defRPr/>
              </a:pPr>
              <a:r>
                <a:rPr lang="en-US" sz="750" b="1" dirty="0">
                  <a:solidFill>
                    <a:schemeClr val="tx1"/>
                  </a:solidFill>
                </a:rPr>
                <a:t>#83847a</a:t>
              </a:r>
            </a:p>
          </p:txBody>
        </p:sp>
        <p:sp>
          <p:nvSpPr>
            <p:cNvPr id="8" name="Rectangle 7"/>
            <p:cNvSpPr/>
            <p:nvPr/>
          </p:nvSpPr>
          <p:spPr>
            <a:xfrm>
              <a:off x="1718739" y="2394599"/>
              <a:ext cx="742951" cy="5588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750" b="1" dirty="0">
                  <a:solidFill>
                    <a:schemeClr val="bg1"/>
                  </a:solidFill>
                </a:rPr>
                <a:t>2</a:t>
              </a:r>
            </a:p>
            <a:p>
              <a:pPr algn="ctr">
                <a:defRPr/>
              </a:pPr>
              <a:r>
                <a:rPr lang="en-US" sz="750" b="1" dirty="0">
                  <a:solidFill>
                    <a:schemeClr val="bg1"/>
                  </a:solidFill>
                </a:rPr>
                <a:t>0</a:t>
              </a:r>
            </a:p>
            <a:p>
              <a:pPr algn="ctr">
                <a:defRPr/>
              </a:pPr>
              <a:r>
                <a:rPr lang="en-US" sz="750" b="1" dirty="0">
                  <a:solidFill>
                    <a:schemeClr val="bg1"/>
                  </a:solidFill>
                </a:rPr>
                <a:t>0</a:t>
              </a:r>
            </a:p>
            <a:p>
              <a:pPr algn="ctr">
                <a:defRPr/>
              </a:pPr>
              <a:endParaRPr lang="en-US" sz="750" b="1" dirty="0">
                <a:solidFill>
                  <a:schemeClr val="bg1"/>
                </a:solidFill>
              </a:endParaRPr>
            </a:p>
            <a:p>
              <a:pPr algn="ctr">
                <a:defRPr/>
              </a:pPr>
              <a:r>
                <a:rPr lang="en-US" sz="750" b="1" dirty="0">
                  <a:solidFill>
                    <a:schemeClr val="bg1"/>
                  </a:solidFill>
                </a:rPr>
                <a:t>#020000</a:t>
              </a:r>
            </a:p>
          </p:txBody>
        </p:sp>
        <p:sp>
          <p:nvSpPr>
            <p:cNvPr id="9" name="Rectangle 8"/>
            <p:cNvSpPr/>
            <p:nvPr/>
          </p:nvSpPr>
          <p:spPr>
            <a:xfrm>
              <a:off x="2679701" y="2394599"/>
              <a:ext cx="745067" cy="558800"/>
            </a:xfrm>
            <a:prstGeom prst="rect">
              <a:avLst/>
            </a:prstGeom>
            <a:solidFill>
              <a:srgbClr val="A3A3A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750" b="1" dirty="0">
                  <a:solidFill>
                    <a:schemeClr val="tx1"/>
                  </a:solidFill>
                </a:rPr>
                <a:t>163</a:t>
              </a:r>
            </a:p>
            <a:p>
              <a:pPr algn="ctr">
                <a:defRPr/>
              </a:pPr>
              <a:r>
                <a:rPr lang="en-US" sz="750" b="1" dirty="0">
                  <a:solidFill>
                    <a:schemeClr val="tx1"/>
                  </a:solidFill>
                </a:rPr>
                <a:t>163</a:t>
              </a:r>
            </a:p>
            <a:p>
              <a:pPr algn="ctr">
                <a:defRPr/>
              </a:pPr>
              <a:r>
                <a:rPr lang="en-US" sz="750" b="1" dirty="0">
                  <a:solidFill>
                    <a:schemeClr val="tx1"/>
                  </a:solidFill>
                </a:rPr>
                <a:t>163</a:t>
              </a:r>
            </a:p>
            <a:p>
              <a:pPr algn="ctr">
                <a:defRPr/>
              </a:pPr>
              <a:endParaRPr lang="en-US" sz="750" b="1" dirty="0">
                <a:solidFill>
                  <a:schemeClr val="tx1"/>
                </a:solidFill>
              </a:endParaRPr>
            </a:p>
            <a:p>
              <a:pPr algn="ctr">
                <a:defRPr/>
              </a:pPr>
              <a:r>
                <a:rPr lang="en-US" sz="750" b="1" dirty="0">
                  <a:solidFill>
                    <a:schemeClr val="tx1"/>
                  </a:solidFill>
                </a:rPr>
                <a:t>#a3a3a2</a:t>
              </a:r>
            </a:p>
          </p:txBody>
        </p:sp>
        <p:sp>
          <p:nvSpPr>
            <p:cNvPr id="10" name="Rectangle 9"/>
            <p:cNvSpPr/>
            <p:nvPr/>
          </p:nvSpPr>
          <p:spPr>
            <a:xfrm>
              <a:off x="3640669" y="2394599"/>
              <a:ext cx="745067" cy="558800"/>
            </a:xfrm>
            <a:prstGeom prst="rect">
              <a:avLst/>
            </a:prstGeom>
            <a:solidFill>
              <a:srgbClr val="83847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750" b="1" dirty="0">
                  <a:solidFill>
                    <a:schemeClr val="tx1"/>
                  </a:solidFill>
                </a:rPr>
                <a:t>131</a:t>
              </a:r>
            </a:p>
            <a:p>
              <a:pPr algn="ctr">
                <a:defRPr/>
              </a:pPr>
              <a:r>
                <a:rPr lang="en-US" sz="750" b="1" dirty="0">
                  <a:solidFill>
                    <a:schemeClr val="tx1"/>
                  </a:solidFill>
                </a:rPr>
                <a:t>132</a:t>
              </a:r>
            </a:p>
            <a:p>
              <a:pPr algn="ctr">
                <a:defRPr/>
              </a:pPr>
              <a:r>
                <a:rPr lang="en-US" sz="750" b="1" dirty="0">
                  <a:solidFill>
                    <a:schemeClr val="tx1"/>
                  </a:solidFill>
                </a:rPr>
                <a:t>122</a:t>
              </a:r>
            </a:p>
            <a:p>
              <a:pPr algn="ctr">
                <a:defRPr/>
              </a:pPr>
              <a:endParaRPr lang="en-US" sz="750" b="1" dirty="0">
                <a:solidFill>
                  <a:schemeClr val="tx1"/>
                </a:solidFill>
              </a:endParaRPr>
            </a:p>
            <a:p>
              <a:pPr algn="ctr">
                <a:defRPr/>
              </a:pPr>
              <a:r>
                <a:rPr lang="en-US" sz="750" b="1" dirty="0">
                  <a:solidFill>
                    <a:schemeClr val="tx1"/>
                  </a:solidFill>
                </a:rPr>
                <a:t>#83847a</a:t>
              </a:r>
            </a:p>
          </p:txBody>
        </p:sp>
        <p:sp>
          <p:nvSpPr>
            <p:cNvPr id="11" name="Rectangle 10"/>
            <p:cNvSpPr/>
            <p:nvPr/>
          </p:nvSpPr>
          <p:spPr>
            <a:xfrm>
              <a:off x="4601633" y="2394599"/>
              <a:ext cx="745067" cy="558800"/>
            </a:xfrm>
            <a:prstGeom prst="rect">
              <a:avLst/>
            </a:prstGeom>
            <a:solidFill>
              <a:srgbClr val="DF1F2E"/>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750" b="1" dirty="0">
                  <a:solidFill>
                    <a:schemeClr val="bg1"/>
                  </a:solidFill>
                </a:rPr>
                <a:t>223</a:t>
              </a:r>
            </a:p>
            <a:p>
              <a:pPr algn="ctr">
                <a:defRPr/>
              </a:pPr>
              <a:r>
                <a:rPr lang="en-US" sz="750" b="1" dirty="0">
                  <a:solidFill>
                    <a:schemeClr val="bg1"/>
                  </a:solidFill>
                </a:rPr>
                <a:t>31</a:t>
              </a:r>
            </a:p>
            <a:p>
              <a:pPr algn="ctr">
                <a:defRPr/>
              </a:pPr>
              <a:r>
                <a:rPr lang="en-US" sz="750" b="1" dirty="0">
                  <a:solidFill>
                    <a:schemeClr val="bg1"/>
                  </a:solidFill>
                </a:rPr>
                <a:t>46</a:t>
              </a:r>
            </a:p>
            <a:p>
              <a:pPr algn="ctr">
                <a:defRPr/>
              </a:pPr>
              <a:endParaRPr lang="en-US" sz="750" b="1" dirty="0">
                <a:solidFill>
                  <a:schemeClr val="bg1"/>
                </a:solidFill>
              </a:endParaRPr>
            </a:p>
            <a:p>
              <a:pPr algn="ctr">
                <a:defRPr/>
              </a:pPr>
              <a:r>
                <a:rPr lang="en-US" sz="750" b="1" dirty="0">
                  <a:solidFill>
                    <a:schemeClr val="bg1"/>
                  </a:solidFill>
                </a:rPr>
                <a:t>#ef4236</a:t>
              </a:r>
            </a:p>
          </p:txBody>
        </p:sp>
        <p:sp>
          <p:nvSpPr>
            <p:cNvPr id="12" name="Rectangle 11"/>
            <p:cNvSpPr/>
            <p:nvPr/>
          </p:nvSpPr>
          <p:spPr>
            <a:xfrm>
              <a:off x="5562601" y="2394599"/>
              <a:ext cx="745067" cy="558800"/>
            </a:xfrm>
            <a:prstGeom prst="rect">
              <a:avLst/>
            </a:prstGeom>
            <a:solidFill>
              <a:srgbClr val="6E8778"/>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750" b="1" dirty="0">
                  <a:solidFill>
                    <a:schemeClr val="tx1"/>
                  </a:solidFill>
                </a:rPr>
                <a:t>110</a:t>
              </a:r>
            </a:p>
            <a:p>
              <a:pPr algn="ctr">
                <a:defRPr/>
              </a:pPr>
              <a:r>
                <a:rPr lang="en-US" sz="750" b="1" dirty="0">
                  <a:solidFill>
                    <a:schemeClr val="tx1"/>
                  </a:solidFill>
                </a:rPr>
                <a:t>135</a:t>
              </a:r>
            </a:p>
            <a:p>
              <a:pPr algn="ctr">
                <a:defRPr/>
              </a:pPr>
              <a:r>
                <a:rPr lang="en-US" sz="750" b="1" dirty="0">
                  <a:solidFill>
                    <a:schemeClr val="tx1"/>
                  </a:solidFill>
                </a:rPr>
                <a:t>120</a:t>
              </a:r>
            </a:p>
            <a:p>
              <a:pPr algn="ctr">
                <a:defRPr/>
              </a:pPr>
              <a:endParaRPr lang="en-US" sz="750" b="1" dirty="0">
                <a:solidFill>
                  <a:schemeClr val="tx1"/>
                </a:solidFill>
              </a:endParaRPr>
            </a:p>
            <a:p>
              <a:pPr algn="ctr">
                <a:defRPr/>
              </a:pPr>
              <a:r>
                <a:rPr lang="en-US" sz="750" b="1" dirty="0">
                  <a:solidFill>
                    <a:schemeClr val="tx1"/>
                  </a:solidFill>
                </a:rPr>
                <a:t>#6f8779</a:t>
              </a:r>
            </a:p>
          </p:txBody>
        </p:sp>
        <p:sp>
          <p:nvSpPr>
            <p:cNvPr id="13" name="Rectangle 12"/>
            <p:cNvSpPr/>
            <p:nvPr/>
          </p:nvSpPr>
          <p:spPr>
            <a:xfrm>
              <a:off x="6523568" y="2394599"/>
              <a:ext cx="745067" cy="558800"/>
            </a:xfrm>
            <a:prstGeom prst="rect">
              <a:avLst/>
            </a:prstGeom>
            <a:solidFill>
              <a:srgbClr val="705C38"/>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750" b="1" dirty="0">
                  <a:solidFill>
                    <a:schemeClr val="bg1"/>
                  </a:solidFill>
                </a:rPr>
                <a:t>112</a:t>
              </a:r>
            </a:p>
            <a:p>
              <a:pPr algn="ctr">
                <a:defRPr/>
              </a:pPr>
              <a:r>
                <a:rPr lang="en-US" sz="750" b="1" dirty="0">
                  <a:solidFill>
                    <a:schemeClr val="bg1"/>
                  </a:solidFill>
                </a:rPr>
                <a:t>92</a:t>
              </a:r>
            </a:p>
            <a:p>
              <a:pPr algn="ctr">
                <a:defRPr/>
              </a:pPr>
              <a:r>
                <a:rPr lang="en-US" sz="750" b="1" dirty="0">
                  <a:solidFill>
                    <a:schemeClr val="bg1"/>
                  </a:solidFill>
                </a:rPr>
                <a:t>56</a:t>
              </a:r>
            </a:p>
            <a:p>
              <a:pPr algn="ctr">
                <a:defRPr/>
              </a:pPr>
              <a:endParaRPr lang="en-US" sz="750" b="1" dirty="0">
                <a:solidFill>
                  <a:schemeClr val="bg1"/>
                </a:solidFill>
              </a:endParaRPr>
            </a:p>
            <a:p>
              <a:pPr algn="ctr">
                <a:defRPr/>
              </a:pPr>
              <a:r>
                <a:rPr lang="en-US" sz="750" b="1" dirty="0">
                  <a:solidFill>
                    <a:schemeClr val="bg1"/>
                  </a:solidFill>
                </a:rPr>
                <a:t>#705d39</a:t>
              </a:r>
            </a:p>
          </p:txBody>
        </p:sp>
        <p:sp>
          <p:nvSpPr>
            <p:cNvPr id="14" name="Rectangle 13"/>
            <p:cNvSpPr/>
            <p:nvPr/>
          </p:nvSpPr>
          <p:spPr>
            <a:xfrm>
              <a:off x="7484533" y="2394599"/>
              <a:ext cx="745067" cy="558800"/>
            </a:xfrm>
            <a:prstGeom prst="rect">
              <a:avLst/>
            </a:prstGeom>
            <a:solidFill>
              <a:srgbClr val="3E668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750" b="1" dirty="0">
                  <a:solidFill>
                    <a:schemeClr val="bg1"/>
                  </a:solidFill>
                </a:rPr>
                <a:t>62</a:t>
              </a:r>
            </a:p>
            <a:p>
              <a:pPr algn="ctr">
                <a:defRPr/>
              </a:pPr>
              <a:r>
                <a:rPr lang="en-US" sz="750" b="1" dirty="0">
                  <a:solidFill>
                    <a:schemeClr val="bg1"/>
                  </a:solidFill>
                </a:rPr>
                <a:t>102</a:t>
              </a:r>
            </a:p>
            <a:p>
              <a:pPr algn="ctr">
                <a:defRPr/>
              </a:pPr>
              <a:r>
                <a:rPr lang="en-US" sz="750" b="1" dirty="0">
                  <a:solidFill>
                    <a:schemeClr val="bg1"/>
                  </a:solidFill>
                </a:rPr>
                <a:t>130</a:t>
              </a:r>
            </a:p>
            <a:p>
              <a:pPr algn="ctr">
                <a:defRPr/>
              </a:pPr>
              <a:endParaRPr lang="en-US" sz="750" b="1" dirty="0">
                <a:solidFill>
                  <a:schemeClr val="bg1"/>
                </a:solidFill>
              </a:endParaRPr>
            </a:p>
            <a:p>
              <a:pPr algn="ctr">
                <a:defRPr/>
              </a:pPr>
              <a:r>
                <a:rPr lang="en-US" sz="750" b="1" dirty="0">
                  <a:solidFill>
                    <a:schemeClr val="bg1"/>
                  </a:solidFill>
                </a:rPr>
                <a:t>#406782</a:t>
              </a:r>
            </a:p>
          </p:txBody>
        </p:sp>
        <p:sp>
          <p:nvSpPr>
            <p:cNvPr id="15" name="Rectangle 14"/>
            <p:cNvSpPr/>
            <p:nvPr/>
          </p:nvSpPr>
          <p:spPr>
            <a:xfrm>
              <a:off x="8445501" y="2394599"/>
              <a:ext cx="745067" cy="558800"/>
            </a:xfrm>
            <a:prstGeom prst="rect">
              <a:avLst/>
            </a:prstGeom>
            <a:solidFill>
              <a:srgbClr val="66383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750" b="1" dirty="0">
                  <a:solidFill>
                    <a:schemeClr val="bg1"/>
                  </a:solidFill>
                </a:rPr>
                <a:t>102</a:t>
              </a:r>
            </a:p>
            <a:p>
              <a:pPr algn="ctr">
                <a:defRPr/>
              </a:pPr>
              <a:r>
                <a:rPr lang="en-US" sz="750" b="1" dirty="0">
                  <a:solidFill>
                    <a:schemeClr val="bg1"/>
                  </a:solidFill>
                </a:rPr>
                <a:t>56</a:t>
              </a:r>
            </a:p>
            <a:p>
              <a:pPr algn="ctr">
                <a:defRPr/>
              </a:pPr>
              <a:r>
                <a:rPr lang="en-US" sz="750" b="1" dirty="0">
                  <a:solidFill>
                    <a:schemeClr val="bg1"/>
                  </a:solidFill>
                </a:rPr>
                <a:t>48</a:t>
              </a:r>
            </a:p>
            <a:p>
              <a:pPr algn="ctr">
                <a:defRPr/>
              </a:pPr>
              <a:endParaRPr lang="en-US" sz="750" b="1" dirty="0">
                <a:solidFill>
                  <a:schemeClr val="bg1"/>
                </a:solidFill>
              </a:endParaRPr>
            </a:p>
            <a:p>
              <a:pPr algn="ctr">
                <a:defRPr/>
              </a:pPr>
              <a:r>
                <a:rPr lang="en-US" sz="750" b="1" dirty="0">
                  <a:solidFill>
                    <a:schemeClr val="bg1"/>
                  </a:solidFill>
                </a:rPr>
                <a:t>#673931</a:t>
              </a:r>
            </a:p>
          </p:txBody>
        </p:sp>
        <p:sp>
          <p:nvSpPr>
            <p:cNvPr id="16" name="Rectangle 15"/>
            <p:cNvSpPr/>
            <p:nvPr/>
          </p:nvSpPr>
          <p:spPr>
            <a:xfrm>
              <a:off x="9406469" y="2394599"/>
              <a:ext cx="745067" cy="558800"/>
            </a:xfrm>
            <a:prstGeom prst="rect">
              <a:avLst/>
            </a:prstGeom>
            <a:solidFill>
              <a:srgbClr val="82786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750" b="1" dirty="0">
                  <a:solidFill>
                    <a:schemeClr val="bg1"/>
                  </a:solidFill>
                </a:rPr>
                <a:t>130</a:t>
              </a:r>
            </a:p>
            <a:p>
              <a:pPr algn="ctr">
                <a:defRPr/>
              </a:pPr>
              <a:r>
                <a:rPr lang="en-US" sz="750" b="1" dirty="0">
                  <a:solidFill>
                    <a:schemeClr val="bg1"/>
                  </a:solidFill>
                </a:rPr>
                <a:t>120</a:t>
              </a:r>
            </a:p>
            <a:p>
              <a:pPr algn="ctr">
                <a:defRPr/>
              </a:pPr>
              <a:r>
                <a:rPr lang="en-US" sz="750" b="1" dirty="0">
                  <a:solidFill>
                    <a:schemeClr val="bg1"/>
                  </a:solidFill>
                </a:rPr>
                <a:t>111</a:t>
              </a:r>
            </a:p>
            <a:p>
              <a:pPr algn="ctr">
                <a:defRPr/>
              </a:pPr>
              <a:endParaRPr lang="en-US" sz="750" b="1" dirty="0">
                <a:solidFill>
                  <a:schemeClr val="bg1"/>
                </a:solidFill>
              </a:endParaRPr>
            </a:p>
            <a:p>
              <a:pPr algn="ctr">
                <a:defRPr/>
              </a:pPr>
              <a:r>
                <a:rPr lang="en-US" sz="750" b="1" dirty="0">
                  <a:solidFill>
                    <a:schemeClr val="bg1"/>
                  </a:solidFill>
                </a:rPr>
                <a:t>#837970</a:t>
              </a:r>
            </a:p>
          </p:txBody>
        </p:sp>
        <p:sp>
          <p:nvSpPr>
            <p:cNvPr id="17" name="Rectangle 16"/>
            <p:cNvSpPr/>
            <p:nvPr/>
          </p:nvSpPr>
          <p:spPr>
            <a:xfrm>
              <a:off x="1718733" y="1707600"/>
              <a:ext cx="745067" cy="558800"/>
            </a:xfrm>
            <a:prstGeom prst="rect">
              <a:avLst/>
            </a:prstGeom>
            <a:solidFill>
              <a:schemeClr val="bg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750" b="1" dirty="0">
                  <a:solidFill>
                    <a:schemeClr val="tx1"/>
                  </a:solidFill>
                </a:rPr>
                <a:t>237</a:t>
              </a:r>
            </a:p>
            <a:p>
              <a:pPr algn="ctr">
                <a:defRPr/>
              </a:pPr>
              <a:r>
                <a:rPr lang="en-US" sz="750" b="1" dirty="0">
                  <a:solidFill>
                    <a:schemeClr val="tx1"/>
                  </a:solidFill>
                </a:rPr>
                <a:t>237</a:t>
              </a:r>
            </a:p>
            <a:p>
              <a:pPr algn="ctr">
                <a:defRPr/>
              </a:pPr>
              <a:r>
                <a:rPr lang="en-US" sz="750" b="1" dirty="0">
                  <a:solidFill>
                    <a:schemeClr val="tx1"/>
                  </a:solidFill>
                </a:rPr>
                <a:t>237</a:t>
              </a:r>
            </a:p>
            <a:p>
              <a:pPr algn="ctr">
                <a:defRPr/>
              </a:pPr>
              <a:endParaRPr lang="en-US" sz="750" b="1" dirty="0">
                <a:solidFill>
                  <a:schemeClr val="tx1"/>
                </a:solidFill>
              </a:endParaRPr>
            </a:p>
            <a:p>
              <a:pPr algn="ctr">
                <a:defRPr/>
              </a:pPr>
              <a:r>
                <a:rPr lang="en-US" sz="750" b="1" dirty="0">
                  <a:solidFill>
                    <a:schemeClr val="tx1"/>
                  </a:solidFill>
                </a:rPr>
                <a:t>#ededed</a:t>
              </a:r>
            </a:p>
          </p:txBody>
        </p:sp>
        <p:sp>
          <p:nvSpPr>
            <p:cNvPr id="18" name="Rectangle 17"/>
            <p:cNvSpPr/>
            <p:nvPr/>
          </p:nvSpPr>
          <p:spPr>
            <a:xfrm>
              <a:off x="5562601" y="1707600"/>
              <a:ext cx="745067" cy="558800"/>
            </a:xfrm>
            <a:prstGeom prst="rect">
              <a:avLst/>
            </a:prstGeom>
            <a:solidFill>
              <a:srgbClr val="50771B"/>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750" b="1" dirty="0">
                  <a:solidFill>
                    <a:schemeClr val="bg1"/>
                  </a:solidFill>
                </a:rPr>
                <a:t>80</a:t>
              </a:r>
            </a:p>
            <a:p>
              <a:pPr algn="ctr">
                <a:defRPr/>
              </a:pPr>
              <a:r>
                <a:rPr lang="en-US" sz="750" b="1" dirty="0">
                  <a:solidFill>
                    <a:schemeClr val="bg1"/>
                  </a:solidFill>
                </a:rPr>
                <a:t>119</a:t>
              </a:r>
            </a:p>
            <a:p>
              <a:pPr algn="ctr">
                <a:defRPr/>
              </a:pPr>
              <a:r>
                <a:rPr lang="en-US" sz="750" b="1" dirty="0">
                  <a:solidFill>
                    <a:schemeClr val="bg1"/>
                  </a:solidFill>
                </a:rPr>
                <a:t>27</a:t>
              </a:r>
            </a:p>
            <a:p>
              <a:pPr algn="ctr">
                <a:defRPr/>
              </a:pPr>
              <a:endParaRPr lang="en-US" sz="750" b="1" dirty="0">
                <a:solidFill>
                  <a:schemeClr val="bg1"/>
                </a:solidFill>
              </a:endParaRPr>
            </a:p>
            <a:p>
              <a:pPr algn="ctr">
                <a:defRPr/>
              </a:pPr>
              <a:r>
                <a:rPr lang="en-US" sz="750" b="1" dirty="0">
                  <a:solidFill>
                    <a:schemeClr val="bg1"/>
                  </a:solidFill>
                </a:rPr>
                <a:t>#517837</a:t>
              </a:r>
            </a:p>
          </p:txBody>
        </p:sp>
        <p:sp>
          <p:nvSpPr>
            <p:cNvPr id="19" name="Rectangle 18"/>
            <p:cNvSpPr/>
            <p:nvPr/>
          </p:nvSpPr>
          <p:spPr>
            <a:xfrm>
              <a:off x="6523568" y="1707600"/>
              <a:ext cx="745067" cy="558800"/>
            </a:xfrm>
            <a:prstGeom prst="rect">
              <a:avLst/>
            </a:prstGeom>
            <a:solidFill>
              <a:srgbClr val="FCAE3B"/>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750" b="1" dirty="0">
                  <a:solidFill>
                    <a:schemeClr val="tx1"/>
                  </a:solidFill>
                </a:rPr>
                <a:t>252</a:t>
              </a:r>
            </a:p>
            <a:p>
              <a:pPr algn="ctr">
                <a:defRPr/>
              </a:pPr>
              <a:r>
                <a:rPr lang="en-US" sz="750" b="1" dirty="0">
                  <a:solidFill>
                    <a:schemeClr val="tx1"/>
                  </a:solidFill>
                </a:rPr>
                <a:t>174</a:t>
              </a:r>
            </a:p>
            <a:p>
              <a:pPr algn="ctr">
                <a:defRPr/>
              </a:pPr>
              <a:r>
                <a:rPr lang="en-US" sz="750" b="1" dirty="0">
                  <a:solidFill>
                    <a:schemeClr val="tx1"/>
                  </a:solidFill>
                </a:rPr>
                <a:t>59</a:t>
              </a:r>
            </a:p>
            <a:p>
              <a:pPr algn="ctr">
                <a:defRPr/>
              </a:pPr>
              <a:endParaRPr lang="en-US" sz="750" b="1" dirty="0">
                <a:solidFill>
                  <a:schemeClr val="tx1"/>
                </a:solidFill>
              </a:endParaRPr>
            </a:p>
            <a:p>
              <a:pPr algn="ctr">
                <a:defRPr/>
              </a:pPr>
              <a:r>
                <a:rPr lang="en-US" sz="750" b="1" dirty="0">
                  <a:solidFill>
                    <a:schemeClr val="tx1"/>
                  </a:solidFill>
                </a:rPr>
                <a:t>#fbae3d</a:t>
              </a:r>
            </a:p>
          </p:txBody>
        </p:sp>
        <p:sp>
          <p:nvSpPr>
            <p:cNvPr id="20" name="Rectangle 19"/>
            <p:cNvSpPr/>
            <p:nvPr/>
          </p:nvSpPr>
          <p:spPr>
            <a:xfrm>
              <a:off x="7484533" y="1707600"/>
              <a:ext cx="745067" cy="558800"/>
            </a:xfrm>
            <a:prstGeom prst="rect">
              <a:avLst/>
            </a:prstGeom>
            <a:solidFill>
              <a:srgbClr val="532476"/>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750" b="1" dirty="0">
                  <a:solidFill>
                    <a:schemeClr val="bg1"/>
                  </a:solidFill>
                </a:rPr>
                <a:t>83</a:t>
              </a:r>
            </a:p>
            <a:p>
              <a:pPr algn="ctr">
                <a:defRPr/>
              </a:pPr>
              <a:r>
                <a:rPr lang="en-US" sz="750" b="1" dirty="0">
                  <a:solidFill>
                    <a:schemeClr val="bg1"/>
                  </a:solidFill>
                </a:rPr>
                <a:t>36</a:t>
              </a:r>
            </a:p>
            <a:p>
              <a:pPr algn="ctr">
                <a:defRPr/>
              </a:pPr>
              <a:r>
                <a:rPr lang="en-US" sz="750" b="1" dirty="0">
                  <a:solidFill>
                    <a:schemeClr val="bg1"/>
                  </a:solidFill>
                </a:rPr>
                <a:t>118</a:t>
              </a:r>
            </a:p>
            <a:p>
              <a:pPr algn="ctr">
                <a:defRPr/>
              </a:pPr>
              <a:endParaRPr lang="en-US" sz="750" b="1" dirty="0">
                <a:solidFill>
                  <a:schemeClr val="bg1"/>
                </a:solidFill>
              </a:endParaRPr>
            </a:p>
            <a:p>
              <a:pPr algn="ctr">
                <a:defRPr/>
              </a:pPr>
              <a:r>
                <a:rPr lang="en-US" sz="750" b="1" dirty="0">
                  <a:solidFill>
                    <a:schemeClr val="bg1"/>
                  </a:solidFill>
                </a:rPr>
                <a:t>#542a76</a:t>
              </a:r>
            </a:p>
          </p:txBody>
        </p:sp>
      </p:grpSp>
    </p:spTree>
    <p:extLst>
      <p:ext uri="{BB962C8B-B14F-4D97-AF65-F5344CB8AC3E}">
        <p14:creationId xmlns:p14="http://schemas.microsoft.com/office/powerpoint/2010/main" val="39811075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Content - 2 Column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8" name="Content Placeholder 3"/>
          <p:cNvSpPr>
            <a:spLocks noGrp="1"/>
          </p:cNvSpPr>
          <p:nvPr>
            <p:ph sz="quarter" idx="10"/>
          </p:nvPr>
        </p:nvSpPr>
        <p:spPr>
          <a:xfrm>
            <a:off x="200025" y="1028700"/>
            <a:ext cx="8743950" cy="5600700"/>
          </a:xfrm>
        </p:spPr>
        <p:txBody>
          <a:bodyPr numCol="2"/>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1178831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Content - 3 Columns">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a:t>Click to edit Master title style</a:t>
            </a:r>
          </a:p>
        </p:txBody>
      </p:sp>
      <p:sp>
        <p:nvSpPr>
          <p:cNvPr id="9" name="Content Placeholder 3"/>
          <p:cNvSpPr>
            <a:spLocks noGrp="1"/>
          </p:cNvSpPr>
          <p:nvPr>
            <p:ph sz="quarter" idx="12"/>
          </p:nvPr>
        </p:nvSpPr>
        <p:spPr>
          <a:xfrm>
            <a:off x="200025" y="1028700"/>
            <a:ext cx="8743950" cy="5600700"/>
          </a:xfrm>
        </p:spPr>
        <p:txBody>
          <a:bodyPr numCol="3"/>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41278327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and Picture with Caption">
    <p:spTree>
      <p:nvGrpSpPr>
        <p:cNvPr id="1" name=""/>
        <p:cNvGrpSpPr/>
        <p:nvPr/>
      </p:nvGrpSpPr>
      <p:grpSpPr>
        <a:xfrm>
          <a:off x="0" y="0"/>
          <a:ext cx="0" cy="0"/>
          <a:chOff x="0" y="0"/>
          <a:chExt cx="0" cy="0"/>
        </a:xfrm>
      </p:grpSpPr>
      <p:sp>
        <p:nvSpPr>
          <p:cNvPr id="21" name="Text Placeholder 2"/>
          <p:cNvSpPr>
            <a:spLocks noGrp="1"/>
          </p:cNvSpPr>
          <p:nvPr>
            <p:ph idx="1"/>
          </p:nvPr>
        </p:nvSpPr>
        <p:spPr bwMode="auto">
          <a:xfrm>
            <a:off x="200025" y="6191104"/>
            <a:ext cx="8743950" cy="438297"/>
          </a:xfrm>
          <a:prstGeom prst="rect">
            <a:avLst/>
          </a:prstGeom>
          <a:noFill/>
          <a:ln w="9525">
            <a:noFill/>
            <a:miter lim="800000"/>
            <a:headEnd/>
            <a:tailEnd/>
          </a:ln>
        </p:spPr>
        <p:txBody>
          <a:bodyPr lIns="91440" tIns="0" numCol="1"/>
          <a:lstStyle>
            <a:lvl1pPr marL="0" indent="0">
              <a:buNone/>
              <a:defRPr sz="675">
                <a:solidFill>
                  <a:schemeClr val="tx1">
                    <a:lumMod val="75000"/>
                    <a:lumOff val="25000"/>
                  </a:schemeClr>
                </a:solidFill>
              </a:defRPr>
            </a:lvl1pPr>
            <a:lvl2pPr>
              <a:defRPr sz="1013">
                <a:solidFill>
                  <a:srgbClr val="83847A"/>
                </a:solidFill>
              </a:defRPr>
            </a:lvl2pPr>
            <a:lvl3pPr>
              <a:defRPr sz="844">
                <a:solidFill>
                  <a:srgbClr val="83847A"/>
                </a:solidFill>
              </a:defRPr>
            </a:lvl3pPr>
            <a:lvl4pPr>
              <a:defRPr sz="844">
                <a:solidFill>
                  <a:srgbClr val="83847A"/>
                </a:solidFill>
              </a:defRPr>
            </a:lvl4pPr>
            <a:lvl5pPr>
              <a:defRPr sz="844">
                <a:solidFill>
                  <a:srgbClr val="83847A"/>
                </a:solidFill>
              </a:defRPr>
            </a:lvl5pPr>
          </a:lstStyle>
          <a:p>
            <a:pPr lvl="0"/>
            <a:r>
              <a:rPr lang="en-US" noProof="0" dirty="0"/>
              <a:t>Click to edit Master text styles</a:t>
            </a:r>
          </a:p>
        </p:txBody>
      </p:sp>
      <p:sp>
        <p:nvSpPr>
          <p:cNvPr id="4" name="Title 3"/>
          <p:cNvSpPr>
            <a:spLocks noGrp="1"/>
          </p:cNvSpPr>
          <p:nvPr>
            <p:ph type="title"/>
          </p:nvPr>
        </p:nvSpPr>
        <p:spPr/>
        <p:txBody>
          <a:bodyPr/>
          <a:lstStyle/>
          <a:p>
            <a:r>
              <a:rPr lang="en-US"/>
              <a:t>Click to edit Master title style</a:t>
            </a:r>
          </a:p>
        </p:txBody>
      </p:sp>
      <p:sp>
        <p:nvSpPr>
          <p:cNvPr id="10" name="Content Placeholder 3"/>
          <p:cNvSpPr>
            <a:spLocks noGrp="1"/>
          </p:cNvSpPr>
          <p:nvPr>
            <p:ph sz="quarter" idx="12"/>
          </p:nvPr>
        </p:nvSpPr>
        <p:spPr>
          <a:xfrm>
            <a:off x="200025" y="1028701"/>
            <a:ext cx="8743950" cy="5086349"/>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894581417"/>
      </p:ext>
    </p:extLst>
  </p:cSld>
  <p:clrMapOvr>
    <a:masterClrMapping/>
  </p:clrMapOvr>
  <p:extLst>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userDrawn="1">
  <p:cSld name="Full Picture with Title">
    <p:bg>
      <p:bgPr>
        <a:solidFill>
          <a:schemeClr val="tx2"/>
        </a:solidFill>
        <a:effectLst/>
      </p:bgPr>
    </p:bg>
    <p:spTree>
      <p:nvGrpSpPr>
        <p:cNvPr id="1" name=""/>
        <p:cNvGrpSpPr/>
        <p:nvPr/>
      </p:nvGrpSpPr>
      <p:grpSpPr>
        <a:xfrm>
          <a:off x="0" y="0"/>
          <a:ext cx="0" cy="0"/>
          <a:chOff x="0" y="0"/>
          <a:chExt cx="0" cy="0"/>
        </a:xfrm>
      </p:grpSpPr>
      <p:sp>
        <p:nvSpPr>
          <p:cNvPr id="9" name="Content Placeholder 3"/>
          <p:cNvSpPr>
            <a:spLocks noGrp="1"/>
          </p:cNvSpPr>
          <p:nvPr>
            <p:ph sz="quarter" idx="12"/>
          </p:nvPr>
        </p:nvSpPr>
        <p:spPr>
          <a:xfrm>
            <a:off x="0" y="0"/>
            <a:ext cx="9144000" cy="685800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 name="Title 1"/>
          <p:cNvSpPr>
            <a:spLocks noGrp="1"/>
          </p:cNvSpPr>
          <p:nvPr>
            <p:ph type="title"/>
          </p:nvPr>
        </p:nvSpPr>
        <p:spPr/>
        <p:txBody>
          <a:bodyPr/>
          <a:lstStyle/>
          <a:p>
            <a:r>
              <a:rPr lang="en-US"/>
              <a:t>Click to edit Master title style</a:t>
            </a:r>
          </a:p>
        </p:txBody>
      </p:sp>
      <p:sp>
        <p:nvSpPr>
          <p:cNvPr id="10" name="Text Box 14"/>
          <p:cNvSpPr txBox="1">
            <a:spLocks noChangeArrowheads="1"/>
          </p:cNvSpPr>
          <p:nvPr userDrawn="1"/>
        </p:nvSpPr>
        <p:spPr bwMode="auto">
          <a:xfrm>
            <a:off x="8365331" y="143167"/>
            <a:ext cx="578644" cy="115416"/>
          </a:xfrm>
          <a:prstGeom prst="rect">
            <a:avLst/>
          </a:prstGeom>
          <a:noFill/>
          <a:ln w="9525">
            <a:noFill/>
            <a:miter lim="800000"/>
            <a:headEnd/>
            <a:tailEnd/>
          </a:ln>
          <a:effectLst/>
        </p:spPr>
        <p:txBody>
          <a:bodyPr wrap="square" tIns="0" bIns="0">
            <a:spAutoFit/>
          </a:bodyPr>
          <a:lstStyle/>
          <a:p>
            <a:pPr algn="r">
              <a:spcBef>
                <a:spcPct val="50000"/>
              </a:spcBef>
              <a:defRPr/>
            </a:pPr>
            <a:fld id="{99D903CA-8EC9-4EB0-B4F7-7D6D89967A95}" type="slidenum">
              <a:rPr lang="en-US" sz="750" b="0" baseline="0" smtClean="0"/>
              <a:pPr algn="r">
                <a:spcBef>
                  <a:spcPct val="50000"/>
                </a:spcBef>
                <a:defRPr/>
              </a:pPr>
              <a:t>‹#›</a:t>
            </a:fld>
            <a:endParaRPr lang="en-US" sz="750" b="0" baseline="0" dirty="0"/>
          </a:p>
        </p:txBody>
      </p:sp>
    </p:spTree>
    <p:extLst>
      <p:ext uri="{BB962C8B-B14F-4D97-AF65-F5344CB8AC3E}">
        <p14:creationId xmlns:p14="http://schemas.microsoft.com/office/powerpoint/2010/main" val="2152595285"/>
      </p:ext>
    </p:extLst>
  </p:cSld>
  <p:clrMapOvr>
    <a:masterClrMapping/>
  </p:clrMapOvr>
  <p:extLst>
    <p:ext uri="{DCECCB84-F9BA-43D5-87BE-67443E8EF086}">
      <p15:sldGuideLst xmlns:p15="http://schemas.microsoft.com/office/powerpoint/2012/main"/>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 - 2 Sections">
    <p:spTree>
      <p:nvGrpSpPr>
        <p:cNvPr id="1" name=""/>
        <p:cNvGrpSpPr/>
        <p:nvPr/>
      </p:nvGrpSpPr>
      <p:grpSpPr>
        <a:xfrm>
          <a:off x="0" y="0"/>
          <a:ext cx="0" cy="0"/>
          <a:chOff x="0" y="0"/>
          <a:chExt cx="0" cy="0"/>
        </a:xfrm>
      </p:grpSpPr>
      <p:sp>
        <p:nvSpPr>
          <p:cNvPr id="3" name="Content Placeholder 2"/>
          <p:cNvSpPr>
            <a:spLocks noGrp="1"/>
          </p:cNvSpPr>
          <p:nvPr>
            <p:ph sz="quarter" idx="15"/>
          </p:nvPr>
        </p:nvSpPr>
        <p:spPr>
          <a:xfrm>
            <a:off x="200025" y="1028700"/>
            <a:ext cx="4291055" cy="5600700"/>
          </a:xfrm>
        </p:spPr>
        <p:txBody>
          <a:bodyPr/>
          <a:lstStyle>
            <a:lvl1pPr>
              <a:defRPr sz="900">
                <a:solidFill>
                  <a:schemeClr val="tx1">
                    <a:lumMod val="75000"/>
                    <a:lumOff val="25000"/>
                  </a:schemeClr>
                </a:solidFill>
              </a:defRPr>
            </a:lvl1pPr>
            <a:lvl2pPr>
              <a:defRPr sz="900">
                <a:solidFill>
                  <a:schemeClr val="tx1">
                    <a:lumMod val="75000"/>
                    <a:lumOff val="25000"/>
                  </a:schemeClr>
                </a:solidFill>
              </a:defRPr>
            </a:lvl2pPr>
            <a:lvl3pPr>
              <a:defRPr sz="900">
                <a:solidFill>
                  <a:schemeClr val="tx1">
                    <a:lumMod val="75000"/>
                    <a:lumOff val="25000"/>
                  </a:schemeClr>
                </a:solidFill>
              </a:defRPr>
            </a:lvl3pPr>
            <a:lvl4pPr>
              <a:defRPr sz="900">
                <a:solidFill>
                  <a:schemeClr val="tx1">
                    <a:lumMod val="75000"/>
                    <a:lumOff val="25000"/>
                  </a:schemeClr>
                </a:solidFill>
              </a:defRPr>
            </a:lvl4pPr>
            <a:lvl5pPr>
              <a:defRPr sz="900">
                <a:solidFill>
                  <a:schemeClr val="tx1">
                    <a:lumMod val="75000"/>
                    <a:lumOff val="25000"/>
                  </a:schemeClr>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 name="Title 1"/>
          <p:cNvSpPr>
            <a:spLocks noGrp="1"/>
          </p:cNvSpPr>
          <p:nvPr>
            <p:ph type="title"/>
          </p:nvPr>
        </p:nvSpPr>
        <p:spPr/>
        <p:txBody>
          <a:bodyPr/>
          <a:lstStyle/>
          <a:p>
            <a:r>
              <a:rPr lang="en-US"/>
              <a:t>Click to edit Master title style</a:t>
            </a:r>
          </a:p>
        </p:txBody>
      </p:sp>
      <p:sp>
        <p:nvSpPr>
          <p:cNvPr id="11" name="Content Placeholder 2"/>
          <p:cNvSpPr>
            <a:spLocks noGrp="1"/>
          </p:cNvSpPr>
          <p:nvPr>
            <p:ph sz="quarter" idx="19"/>
          </p:nvPr>
        </p:nvSpPr>
        <p:spPr>
          <a:xfrm>
            <a:off x="4652920" y="1028700"/>
            <a:ext cx="4291055" cy="5600700"/>
          </a:xfrm>
        </p:spPr>
        <p:txBody>
          <a:bodyPr/>
          <a:lstStyle>
            <a:lvl1pPr>
              <a:defRPr sz="900">
                <a:solidFill>
                  <a:schemeClr val="tx1">
                    <a:lumMod val="75000"/>
                    <a:lumOff val="25000"/>
                  </a:schemeClr>
                </a:solidFill>
              </a:defRPr>
            </a:lvl1pPr>
            <a:lvl2pPr>
              <a:defRPr sz="900">
                <a:solidFill>
                  <a:schemeClr val="tx1">
                    <a:lumMod val="75000"/>
                    <a:lumOff val="25000"/>
                  </a:schemeClr>
                </a:solidFill>
              </a:defRPr>
            </a:lvl2pPr>
            <a:lvl3pPr>
              <a:defRPr sz="900">
                <a:solidFill>
                  <a:schemeClr val="tx1">
                    <a:lumMod val="75000"/>
                    <a:lumOff val="25000"/>
                  </a:schemeClr>
                </a:solidFill>
              </a:defRPr>
            </a:lvl3pPr>
            <a:lvl4pPr>
              <a:defRPr sz="900">
                <a:solidFill>
                  <a:schemeClr val="tx1">
                    <a:lumMod val="75000"/>
                    <a:lumOff val="25000"/>
                  </a:schemeClr>
                </a:solidFill>
              </a:defRPr>
            </a:lvl4pPr>
            <a:lvl5pPr>
              <a:defRPr sz="900">
                <a:solidFill>
                  <a:schemeClr val="tx1">
                    <a:lumMod val="75000"/>
                    <a:lumOff val="25000"/>
                  </a:schemeClr>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4636251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itle - Sub-Head 2 Sections">
    <p:spTree>
      <p:nvGrpSpPr>
        <p:cNvPr id="1" name=""/>
        <p:cNvGrpSpPr/>
        <p:nvPr/>
      </p:nvGrpSpPr>
      <p:grpSpPr>
        <a:xfrm>
          <a:off x="0" y="0"/>
          <a:ext cx="0" cy="0"/>
          <a:chOff x="0" y="0"/>
          <a:chExt cx="0" cy="0"/>
        </a:xfrm>
      </p:grpSpPr>
      <p:sp>
        <p:nvSpPr>
          <p:cNvPr id="9" name="Text Placeholder 3"/>
          <p:cNvSpPr>
            <a:spLocks noGrp="1"/>
          </p:cNvSpPr>
          <p:nvPr>
            <p:ph type="body" sz="quarter" idx="13"/>
          </p:nvPr>
        </p:nvSpPr>
        <p:spPr>
          <a:xfrm>
            <a:off x="200025" y="1028701"/>
            <a:ext cx="4289679" cy="666241"/>
          </a:xfrm>
        </p:spPr>
        <p:txBody>
          <a:bodyPr bIns="0" anchor="b"/>
          <a:lstStyle>
            <a:lvl1pPr>
              <a:defRPr sz="1125">
                <a:solidFill>
                  <a:schemeClr val="tx1">
                    <a:lumMod val="75000"/>
                    <a:lumOff val="25000"/>
                  </a:schemeClr>
                </a:solidFill>
              </a:defRPr>
            </a:lvl1pPr>
          </a:lstStyle>
          <a:p>
            <a:pPr lvl="0"/>
            <a:r>
              <a:rPr lang="en-US" dirty="0"/>
              <a:t>Click to edit Master text styles</a:t>
            </a:r>
          </a:p>
        </p:txBody>
      </p:sp>
      <p:sp>
        <p:nvSpPr>
          <p:cNvPr id="2" name="Title 1"/>
          <p:cNvSpPr>
            <a:spLocks noGrp="1"/>
          </p:cNvSpPr>
          <p:nvPr>
            <p:ph type="title"/>
          </p:nvPr>
        </p:nvSpPr>
        <p:spPr/>
        <p:txBody>
          <a:bodyPr/>
          <a:lstStyle/>
          <a:p>
            <a:r>
              <a:rPr lang="en-US" dirty="0"/>
              <a:t>Click to edit Master title style</a:t>
            </a:r>
          </a:p>
        </p:txBody>
      </p:sp>
      <p:sp>
        <p:nvSpPr>
          <p:cNvPr id="13" name="Content Placeholder 2"/>
          <p:cNvSpPr>
            <a:spLocks noGrp="1"/>
          </p:cNvSpPr>
          <p:nvPr>
            <p:ph sz="quarter" idx="16"/>
          </p:nvPr>
        </p:nvSpPr>
        <p:spPr>
          <a:xfrm>
            <a:off x="200025" y="1743076"/>
            <a:ext cx="4291055" cy="4886325"/>
          </a:xfrm>
        </p:spPr>
        <p:txBody>
          <a:bodyPr/>
          <a:lstStyle>
            <a:lvl1pPr>
              <a:defRPr sz="900">
                <a:solidFill>
                  <a:schemeClr val="tx1">
                    <a:lumMod val="75000"/>
                    <a:lumOff val="25000"/>
                  </a:schemeClr>
                </a:solidFill>
              </a:defRPr>
            </a:lvl1pPr>
            <a:lvl2pPr>
              <a:defRPr sz="900">
                <a:solidFill>
                  <a:schemeClr val="tx1">
                    <a:lumMod val="75000"/>
                    <a:lumOff val="25000"/>
                  </a:schemeClr>
                </a:solidFill>
              </a:defRPr>
            </a:lvl2pPr>
            <a:lvl3pPr>
              <a:defRPr sz="900">
                <a:solidFill>
                  <a:schemeClr val="tx1">
                    <a:lumMod val="75000"/>
                    <a:lumOff val="25000"/>
                  </a:schemeClr>
                </a:solidFill>
              </a:defRPr>
            </a:lvl3pPr>
            <a:lvl4pPr>
              <a:defRPr sz="900">
                <a:solidFill>
                  <a:schemeClr val="tx1">
                    <a:lumMod val="75000"/>
                    <a:lumOff val="25000"/>
                  </a:schemeClr>
                </a:solidFill>
              </a:defRPr>
            </a:lvl4pPr>
            <a:lvl5pPr>
              <a:defRPr sz="900">
                <a:solidFill>
                  <a:schemeClr val="tx1">
                    <a:lumMod val="75000"/>
                    <a:lumOff val="25000"/>
                  </a:schemeClr>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5" name="Content Placeholder 2"/>
          <p:cNvSpPr>
            <a:spLocks noGrp="1"/>
          </p:cNvSpPr>
          <p:nvPr>
            <p:ph sz="quarter" idx="19"/>
          </p:nvPr>
        </p:nvSpPr>
        <p:spPr>
          <a:xfrm>
            <a:off x="4652920" y="1743076"/>
            <a:ext cx="4291055" cy="4886325"/>
          </a:xfrm>
        </p:spPr>
        <p:txBody>
          <a:bodyPr/>
          <a:lstStyle>
            <a:lvl1pPr>
              <a:defRPr sz="900">
                <a:solidFill>
                  <a:schemeClr val="tx1">
                    <a:lumMod val="75000"/>
                    <a:lumOff val="25000"/>
                  </a:schemeClr>
                </a:solidFill>
              </a:defRPr>
            </a:lvl1pPr>
            <a:lvl2pPr>
              <a:defRPr sz="900">
                <a:solidFill>
                  <a:schemeClr val="tx1">
                    <a:lumMod val="75000"/>
                    <a:lumOff val="25000"/>
                  </a:schemeClr>
                </a:solidFill>
              </a:defRPr>
            </a:lvl2pPr>
            <a:lvl3pPr>
              <a:defRPr sz="900">
                <a:solidFill>
                  <a:schemeClr val="tx1">
                    <a:lumMod val="75000"/>
                    <a:lumOff val="25000"/>
                  </a:schemeClr>
                </a:solidFill>
              </a:defRPr>
            </a:lvl3pPr>
            <a:lvl4pPr>
              <a:defRPr sz="900">
                <a:solidFill>
                  <a:schemeClr val="tx1">
                    <a:lumMod val="75000"/>
                    <a:lumOff val="25000"/>
                  </a:schemeClr>
                </a:solidFill>
              </a:defRPr>
            </a:lvl4pPr>
            <a:lvl5pPr>
              <a:defRPr sz="900">
                <a:solidFill>
                  <a:schemeClr val="tx1">
                    <a:lumMod val="75000"/>
                    <a:lumOff val="25000"/>
                  </a:schemeClr>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6" name="Text Placeholder 3"/>
          <p:cNvSpPr>
            <a:spLocks noGrp="1"/>
          </p:cNvSpPr>
          <p:nvPr>
            <p:ph type="body" sz="quarter" idx="20"/>
          </p:nvPr>
        </p:nvSpPr>
        <p:spPr>
          <a:xfrm>
            <a:off x="4654296" y="1028701"/>
            <a:ext cx="4289679" cy="666241"/>
          </a:xfrm>
        </p:spPr>
        <p:txBody>
          <a:bodyPr bIns="0" anchor="b"/>
          <a:lstStyle>
            <a:lvl1pPr>
              <a:defRPr sz="1125">
                <a:solidFill>
                  <a:schemeClr val="tx1">
                    <a:lumMod val="75000"/>
                    <a:lumOff val="25000"/>
                  </a:schemeClr>
                </a:solidFill>
              </a:defRPr>
            </a:lvl1pPr>
          </a:lstStyle>
          <a:p>
            <a:pPr lvl="0"/>
            <a:r>
              <a:rPr lang="en-US" dirty="0"/>
              <a:t>Click to edit Master text styles</a:t>
            </a:r>
          </a:p>
        </p:txBody>
      </p:sp>
    </p:spTree>
    <p:extLst>
      <p:ext uri="{BB962C8B-B14F-4D97-AF65-F5344CB8AC3E}">
        <p14:creationId xmlns:p14="http://schemas.microsoft.com/office/powerpoint/2010/main" val="32858322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itle - 2 Odd Sections">
    <p:spTree>
      <p:nvGrpSpPr>
        <p:cNvPr id="1" name=""/>
        <p:cNvGrpSpPr/>
        <p:nvPr/>
      </p:nvGrpSpPr>
      <p:grpSpPr>
        <a:xfrm>
          <a:off x="0" y="0"/>
          <a:ext cx="0" cy="0"/>
          <a:chOff x="0" y="0"/>
          <a:chExt cx="0" cy="0"/>
        </a:xfrm>
      </p:grpSpPr>
      <p:sp>
        <p:nvSpPr>
          <p:cNvPr id="3" name="Content Placeholder 2"/>
          <p:cNvSpPr>
            <a:spLocks noGrp="1"/>
          </p:cNvSpPr>
          <p:nvPr>
            <p:ph sz="quarter" idx="15"/>
          </p:nvPr>
        </p:nvSpPr>
        <p:spPr>
          <a:xfrm>
            <a:off x="200025" y="1028700"/>
            <a:ext cx="2834489" cy="5600700"/>
          </a:xfrm>
        </p:spPr>
        <p:txBody>
          <a:bodyPr/>
          <a:lstStyle>
            <a:lvl1pPr>
              <a:defRPr sz="900">
                <a:solidFill>
                  <a:schemeClr val="tx1">
                    <a:lumMod val="75000"/>
                    <a:lumOff val="25000"/>
                  </a:schemeClr>
                </a:solidFill>
              </a:defRPr>
            </a:lvl1pPr>
            <a:lvl2pPr>
              <a:defRPr sz="900">
                <a:solidFill>
                  <a:schemeClr val="tx1">
                    <a:lumMod val="75000"/>
                    <a:lumOff val="25000"/>
                  </a:schemeClr>
                </a:solidFill>
              </a:defRPr>
            </a:lvl2pPr>
            <a:lvl3pPr>
              <a:defRPr sz="900">
                <a:solidFill>
                  <a:schemeClr val="tx1">
                    <a:lumMod val="75000"/>
                    <a:lumOff val="25000"/>
                  </a:schemeClr>
                </a:solidFill>
              </a:defRPr>
            </a:lvl3pPr>
            <a:lvl4pPr>
              <a:defRPr sz="900">
                <a:solidFill>
                  <a:schemeClr val="tx1">
                    <a:lumMod val="75000"/>
                    <a:lumOff val="25000"/>
                  </a:schemeClr>
                </a:solidFill>
              </a:defRPr>
            </a:lvl4pPr>
            <a:lvl5pPr>
              <a:defRPr sz="900">
                <a:solidFill>
                  <a:schemeClr val="tx1">
                    <a:lumMod val="75000"/>
                    <a:lumOff val="25000"/>
                  </a:schemeClr>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Content Placeholder 2"/>
          <p:cNvSpPr>
            <a:spLocks noGrp="1"/>
          </p:cNvSpPr>
          <p:nvPr>
            <p:ph sz="quarter" idx="16"/>
          </p:nvPr>
        </p:nvSpPr>
        <p:spPr>
          <a:xfrm>
            <a:off x="3192308" y="1028700"/>
            <a:ext cx="5751667" cy="5600700"/>
          </a:xfrm>
        </p:spPr>
        <p:txBody>
          <a:bodyPr/>
          <a:lstStyle>
            <a:lvl1pPr>
              <a:defRPr sz="900">
                <a:solidFill>
                  <a:schemeClr val="tx1">
                    <a:lumMod val="75000"/>
                    <a:lumOff val="25000"/>
                  </a:schemeClr>
                </a:solidFill>
              </a:defRPr>
            </a:lvl1pPr>
            <a:lvl2pPr>
              <a:defRPr sz="900">
                <a:solidFill>
                  <a:schemeClr val="tx1">
                    <a:lumMod val="75000"/>
                    <a:lumOff val="25000"/>
                  </a:schemeClr>
                </a:solidFill>
              </a:defRPr>
            </a:lvl2pPr>
            <a:lvl3pPr>
              <a:defRPr sz="900">
                <a:solidFill>
                  <a:schemeClr val="tx1">
                    <a:lumMod val="75000"/>
                    <a:lumOff val="25000"/>
                  </a:schemeClr>
                </a:solidFill>
              </a:defRPr>
            </a:lvl3pPr>
            <a:lvl4pPr>
              <a:defRPr sz="900">
                <a:solidFill>
                  <a:schemeClr val="tx1">
                    <a:lumMod val="75000"/>
                    <a:lumOff val="25000"/>
                  </a:schemeClr>
                </a:solidFill>
              </a:defRPr>
            </a:lvl4pPr>
            <a:lvl5pPr>
              <a:defRPr sz="900">
                <a:solidFill>
                  <a:schemeClr val="tx1">
                    <a:lumMod val="75000"/>
                    <a:lumOff val="25000"/>
                  </a:schemeClr>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37725615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image" Target="../media/image2.png"/><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image" Target="../media/image1.png"/><Relationship Id="rId30" Type="http://schemas.openxmlformats.org/officeDocument/2006/relationships/image" Target="../media/image4.png"/></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27.xml"/><Relationship Id="rId1" Type="http://schemas.openxmlformats.org/officeDocument/2006/relationships/slideLayout" Target="../slideLayouts/slideLayout26.xml"/><Relationship Id="rId6" Type="http://schemas.openxmlformats.org/officeDocument/2006/relationships/image" Target="../media/image3.png"/><Relationship Id="rId5" Type="http://schemas.openxmlformats.org/officeDocument/2006/relationships/image" Target="../media/image1.png"/><Relationship Id="rId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2">
            <a:lumMod val="60000"/>
            <a:lumOff val="40000"/>
          </a:schemeClr>
        </a:solidFill>
        <a:effectLst/>
      </p:bgPr>
    </p:bg>
    <p:spTree>
      <p:nvGrpSpPr>
        <p:cNvPr id="1" name=""/>
        <p:cNvGrpSpPr/>
        <p:nvPr/>
      </p:nvGrpSpPr>
      <p:grpSpPr>
        <a:xfrm>
          <a:off x="0" y="0"/>
          <a:ext cx="0" cy="0"/>
          <a:chOff x="0" y="0"/>
          <a:chExt cx="0" cy="0"/>
        </a:xfrm>
      </p:grpSpPr>
      <p:sp>
        <p:nvSpPr>
          <p:cNvPr id="11" name="Rounded Rectangle 10"/>
          <p:cNvSpPr/>
          <p:nvPr/>
        </p:nvSpPr>
        <p:spPr>
          <a:xfrm>
            <a:off x="50006" y="38099"/>
            <a:ext cx="9043988" cy="6791326"/>
          </a:xfrm>
          <a:prstGeom prst="roundRect">
            <a:avLst>
              <a:gd name="adj" fmla="val 2258"/>
            </a:avLst>
          </a:prstGeom>
          <a:solidFill>
            <a:srgbClr val="FFFFFF"/>
          </a:solidFill>
          <a:ln w="57150">
            <a:solidFill>
              <a:schemeClr val="bg2">
                <a:lumMod val="60000"/>
                <a:lumOff val="40000"/>
              </a:schemeClr>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r"/>
            <a:endParaRPr lang="en-US" sz="675" dirty="0"/>
          </a:p>
        </p:txBody>
      </p:sp>
      <p:pic>
        <p:nvPicPr>
          <p:cNvPr id="5" name="Picture 4"/>
          <p:cNvPicPr>
            <a:picLocks noChangeAspect="1"/>
          </p:cNvPicPr>
          <p:nvPr userDrawn="1"/>
        </p:nvPicPr>
        <p:blipFill>
          <a:blip r:embed="rId27" cstate="screen">
            <a:extLst>
              <a:ext uri="{28A0092B-C50C-407E-A947-70E740481C1C}">
                <a14:useLocalDpi xmlns:a14="http://schemas.microsoft.com/office/drawing/2010/main"/>
              </a:ext>
            </a:extLst>
          </a:blip>
          <a:stretch>
            <a:fillRect/>
          </a:stretch>
        </p:blipFill>
        <p:spPr>
          <a:xfrm>
            <a:off x="214313" y="256443"/>
            <a:ext cx="372157" cy="653036"/>
          </a:xfrm>
          <a:prstGeom prst="rect">
            <a:avLst/>
          </a:prstGeom>
        </p:spPr>
      </p:pic>
      <p:sp>
        <p:nvSpPr>
          <p:cNvPr id="4099" name="Title Placeholder 1"/>
          <p:cNvSpPr>
            <a:spLocks noGrp="1"/>
          </p:cNvSpPr>
          <p:nvPr>
            <p:ph type="title"/>
          </p:nvPr>
        </p:nvSpPr>
        <p:spPr bwMode="auto">
          <a:xfrm>
            <a:off x="716145" y="128982"/>
            <a:ext cx="7638816" cy="785419"/>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a:t>Click to edit Master title slide</a:t>
            </a:r>
          </a:p>
        </p:txBody>
      </p:sp>
      <p:sp>
        <p:nvSpPr>
          <p:cNvPr id="1030" name="Text Placeholder 2"/>
          <p:cNvSpPr>
            <a:spLocks noGrp="1"/>
          </p:cNvSpPr>
          <p:nvPr>
            <p:ph type="body" idx="1"/>
          </p:nvPr>
        </p:nvSpPr>
        <p:spPr bwMode="auto">
          <a:xfrm>
            <a:off x="200025" y="1028700"/>
            <a:ext cx="8743950" cy="56007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1033" name="Picture 6"/>
          <p:cNvPicPr>
            <a:picLocks noChangeAspect="1"/>
          </p:cNvPicPr>
          <p:nvPr/>
        </p:nvPicPr>
        <p:blipFill>
          <a:blip r:embed="rId28"/>
          <a:srcRect/>
          <a:stretch>
            <a:fillRect/>
          </a:stretch>
        </p:blipFill>
        <p:spPr bwMode="auto">
          <a:xfrm>
            <a:off x="4559300" y="3416310"/>
            <a:ext cx="19050" cy="3175"/>
          </a:xfrm>
          <a:prstGeom prst="rect">
            <a:avLst/>
          </a:prstGeom>
          <a:noFill/>
          <a:ln w="9525">
            <a:noFill/>
            <a:miter lim="800000"/>
            <a:headEnd/>
            <a:tailEnd/>
          </a:ln>
        </p:spPr>
      </p:pic>
      <p:sp>
        <p:nvSpPr>
          <p:cNvPr id="12" name="Text Box 14"/>
          <p:cNvSpPr txBox="1">
            <a:spLocks noChangeArrowheads="1"/>
          </p:cNvSpPr>
          <p:nvPr userDrawn="1"/>
        </p:nvSpPr>
        <p:spPr bwMode="auto">
          <a:xfrm>
            <a:off x="8365331" y="143167"/>
            <a:ext cx="578644" cy="115416"/>
          </a:xfrm>
          <a:prstGeom prst="rect">
            <a:avLst/>
          </a:prstGeom>
          <a:noFill/>
          <a:ln w="9525">
            <a:noFill/>
            <a:miter lim="800000"/>
            <a:headEnd/>
            <a:tailEnd/>
          </a:ln>
          <a:effectLst/>
        </p:spPr>
        <p:txBody>
          <a:bodyPr wrap="square" tIns="0" bIns="0">
            <a:spAutoFit/>
          </a:bodyPr>
          <a:lstStyle/>
          <a:p>
            <a:pPr algn="r">
              <a:spcBef>
                <a:spcPct val="50000"/>
              </a:spcBef>
              <a:defRPr/>
            </a:pPr>
            <a:fld id="{99D903CA-8EC9-4EB0-B4F7-7D6D89967A95}" type="slidenum">
              <a:rPr lang="en-US" sz="750" b="0" baseline="0" smtClean="0"/>
              <a:pPr algn="r">
                <a:spcBef>
                  <a:spcPct val="50000"/>
                </a:spcBef>
                <a:defRPr/>
              </a:pPr>
              <a:t>‹#›</a:t>
            </a:fld>
            <a:endParaRPr lang="en-US" sz="750" b="0" baseline="0" dirty="0"/>
          </a:p>
        </p:txBody>
      </p:sp>
      <p:pic>
        <p:nvPicPr>
          <p:cNvPr id="3" name="Picture 2"/>
          <p:cNvPicPr>
            <a:picLocks noChangeAspect="1"/>
          </p:cNvPicPr>
          <p:nvPr userDrawn="1"/>
        </p:nvPicPr>
        <p:blipFill>
          <a:blip r:embed="rId29" cstate="screen">
            <a:extLst>
              <a:ext uri="{28A0092B-C50C-407E-A947-70E740481C1C}">
                <a14:useLocalDpi xmlns:a14="http://schemas.microsoft.com/office/drawing/2010/main"/>
              </a:ext>
            </a:extLst>
          </a:blip>
          <a:stretch>
            <a:fillRect/>
          </a:stretch>
        </p:blipFill>
        <p:spPr>
          <a:xfrm>
            <a:off x="8449906" y="334037"/>
            <a:ext cx="545689" cy="497851"/>
          </a:xfrm>
          <a:prstGeom prst="rect">
            <a:avLst/>
          </a:prstGeom>
        </p:spPr>
      </p:pic>
      <p:sp>
        <p:nvSpPr>
          <p:cNvPr id="6" name="Footer Placeholder 5"/>
          <p:cNvSpPr>
            <a:spLocks noGrp="1"/>
          </p:cNvSpPr>
          <p:nvPr>
            <p:ph type="ftr" sz="quarter" idx="3"/>
          </p:nvPr>
        </p:nvSpPr>
        <p:spPr>
          <a:xfrm>
            <a:off x="207169" y="6640512"/>
            <a:ext cx="3086100" cy="182880"/>
          </a:xfrm>
          <a:prstGeom prst="rect">
            <a:avLst/>
          </a:prstGeom>
        </p:spPr>
        <p:txBody>
          <a:bodyPr vert="horz" lIns="91440" tIns="45720" rIns="91440" bIns="45720" rtlCol="0" anchor="ctr"/>
          <a:lstStyle>
            <a:lvl1pPr algn="l">
              <a:defRPr sz="600">
                <a:solidFill>
                  <a:schemeClr val="tx1">
                    <a:tint val="75000"/>
                  </a:schemeClr>
                </a:solidFill>
              </a:defRPr>
            </a:lvl1pPr>
          </a:lstStyle>
          <a:p>
            <a:endParaRPr lang="en-US" dirty="0"/>
          </a:p>
        </p:txBody>
      </p:sp>
      <p:sp>
        <p:nvSpPr>
          <p:cNvPr id="7" name="Date Placeholder 6"/>
          <p:cNvSpPr>
            <a:spLocks noGrp="1"/>
          </p:cNvSpPr>
          <p:nvPr>
            <p:ph type="dt" sz="half" idx="2"/>
          </p:nvPr>
        </p:nvSpPr>
        <p:spPr>
          <a:xfrm>
            <a:off x="6886575" y="6640512"/>
            <a:ext cx="2057400" cy="182880"/>
          </a:xfrm>
          <a:prstGeom prst="rect">
            <a:avLst/>
          </a:prstGeom>
        </p:spPr>
        <p:txBody>
          <a:bodyPr vert="horz" lIns="91440" tIns="45720" rIns="91440" bIns="45720" rtlCol="0" anchor="ctr"/>
          <a:lstStyle>
            <a:lvl1pPr algn="r">
              <a:defRPr sz="675">
                <a:solidFill>
                  <a:schemeClr val="tx1">
                    <a:tint val="75000"/>
                  </a:schemeClr>
                </a:solidFill>
              </a:defRPr>
            </a:lvl1pPr>
          </a:lstStyle>
          <a:p>
            <a:fld id="{0D5B6B94-6F19-4E2B-82A4-E3780F0317F0}" type="datetimeFigureOut">
              <a:rPr lang="en-US" smtClean="0"/>
              <a:pPr/>
              <a:t>2/3/2023</a:t>
            </a:fld>
            <a:endParaRPr lang="en-US" dirty="0"/>
          </a:p>
        </p:txBody>
      </p:sp>
      <p:pic>
        <p:nvPicPr>
          <p:cNvPr id="17" name="Picture 16"/>
          <p:cNvPicPr>
            <a:picLocks noChangeAspect="1"/>
          </p:cNvPicPr>
          <p:nvPr userDrawn="1"/>
        </p:nvPicPr>
        <p:blipFill>
          <a:blip r:embed="rId30"/>
          <a:stretch>
            <a:fillRect/>
          </a:stretch>
        </p:blipFill>
        <p:spPr>
          <a:xfrm>
            <a:off x="2842747" y="6440557"/>
            <a:ext cx="3740220" cy="445168"/>
          </a:xfrm>
          <a:prstGeom prst="rect">
            <a:avLst/>
          </a:prstGeom>
        </p:spPr>
      </p:pic>
    </p:spTree>
    <p:extLst>
      <p:ext uri="{BB962C8B-B14F-4D97-AF65-F5344CB8AC3E}">
        <p14:creationId xmlns:p14="http://schemas.microsoft.com/office/powerpoint/2010/main" val="1369296369"/>
      </p:ext>
    </p:extLst>
  </p:cSld>
  <p:clrMap bg1="lt1" tx1="dk1" bg2="lt2" tx2="dk2" accent1="accent1" accent2="accent2" accent3="accent3" accent4="accent4" accent5="accent5" accent6="accent6" hlink="hlink" folHlink="folHlink"/>
  <p:sldLayoutIdLst>
    <p:sldLayoutId id="2147483680" r:id="rId1"/>
    <p:sldLayoutId id="2147483726" r:id="rId2"/>
    <p:sldLayoutId id="2147483681" r:id="rId3"/>
    <p:sldLayoutId id="2147483682" r:id="rId4"/>
    <p:sldLayoutId id="2147483707" r:id="rId5"/>
    <p:sldLayoutId id="2147483708" r:id="rId6"/>
    <p:sldLayoutId id="2147483687" r:id="rId7"/>
    <p:sldLayoutId id="2147483688" r:id="rId8"/>
    <p:sldLayoutId id="2147483689" r:id="rId9"/>
    <p:sldLayoutId id="2147483690" r:id="rId10"/>
    <p:sldLayoutId id="2147483691" r:id="rId11"/>
    <p:sldLayoutId id="2147483697" r:id="rId12"/>
    <p:sldLayoutId id="2147483698" r:id="rId13"/>
    <p:sldLayoutId id="2147483709" r:id="rId14"/>
    <p:sldLayoutId id="2147483699" r:id="rId15"/>
    <p:sldLayoutId id="2147483701" r:id="rId16"/>
    <p:sldLayoutId id="2147483710" r:id="rId17"/>
    <p:sldLayoutId id="2147483702" r:id="rId18"/>
    <p:sldLayoutId id="2147483703" r:id="rId19"/>
    <p:sldLayoutId id="2147483704" r:id="rId20"/>
    <p:sldLayoutId id="2147483705" r:id="rId21"/>
    <p:sldLayoutId id="2147483711" r:id="rId22"/>
    <p:sldLayoutId id="2147483712" r:id="rId23"/>
    <p:sldLayoutId id="2147483713" r:id="rId24"/>
    <p:sldLayoutId id="2147483714" r:id="rId25"/>
  </p:sldLayoutIdLst>
  <p:hf hdr="0" dt="0"/>
  <p:txStyles>
    <p:titleStyle>
      <a:lvl1pPr algn="l" rtl="0" eaLnBrk="1" fontAlgn="base" hangingPunct="1">
        <a:spcBef>
          <a:spcPct val="0"/>
        </a:spcBef>
        <a:spcAft>
          <a:spcPct val="0"/>
        </a:spcAft>
        <a:defRPr sz="2400" b="1" kern="1200" cap="all">
          <a:solidFill>
            <a:schemeClr val="tx1">
              <a:lumMod val="75000"/>
              <a:lumOff val="25000"/>
            </a:schemeClr>
          </a:solidFill>
          <a:latin typeface="Arial" pitchFamily="34" charset="0"/>
          <a:ea typeface="ＭＳ Ｐゴシック" charset="0"/>
          <a:cs typeface="Arial" pitchFamily="34" charset="0"/>
        </a:defRPr>
      </a:lvl1pPr>
      <a:lvl2pPr algn="l" rtl="0" eaLnBrk="1" fontAlgn="base" hangingPunct="1">
        <a:spcBef>
          <a:spcPct val="0"/>
        </a:spcBef>
        <a:spcAft>
          <a:spcPct val="0"/>
        </a:spcAft>
        <a:defRPr sz="1013" b="1">
          <a:solidFill>
            <a:srgbClr val="978473"/>
          </a:solidFill>
          <a:latin typeface="Arial" charset="0"/>
          <a:ea typeface="ＭＳ Ｐゴシック" charset="0"/>
          <a:cs typeface="Arial" charset="0"/>
        </a:defRPr>
      </a:lvl2pPr>
      <a:lvl3pPr algn="l" rtl="0" eaLnBrk="1" fontAlgn="base" hangingPunct="1">
        <a:spcBef>
          <a:spcPct val="0"/>
        </a:spcBef>
        <a:spcAft>
          <a:spcPct val="0"/>
        </a:spcAft>
        <a:defRPr sz="1013" b="1">
          <a:solidFill>
            <a:srgbClr val="978473"/>
          </a:solidFill>
          <a:latin typeface="Arial" charset="0"/>
          <a:ea typeface="ＭＳ Ｐゴシック" charset="0"/>
          <a:cs typeface="Arial" charset="0"/>
        </a:defRPr>
      </a:lvl3pPr>
      <a:lvl4pPr algn="l" rtl="0" eaLnBrk="1" fontAlgn="base" hangingPunct="1">
        <a:spcBef>
          <a:spcPct val="0"/>
        </a:spcBef>
        <a:spcAft>
          <a:spcPct val="0"/>
        </a:spcAft>
        <a:defRPr sz="1013" b="1">
          <a:solidFill>
            <a:srgbClr val="978473"/>
          </a:solidFill>
          <a:latin typeface="Arial" charset="0"/>
          <a:ea typeface="ＭＳ Ｐゴシック" charset="0"/>
          <a:cs typeface="Arial" charset="0"/>
        </a:defRPr>
      </a:lvl4pPr>
      <a:lvl5pPr algn="l" rtl="0" eaLnBrk="1" fontAlgn="base" hangingPunct="1">
        <a:spcBef>
          <a:spcPct val="0"/>
        </a:spcBef>
        <a:spcAft>
          <a:spcPct val="0"/>
        </a:spcAft>
        <a:defRPr sz="1013" b="1">
          <a:solidFill>
            <a:srgbClr val="978473"/>
          </a:solidFill>
          <a:latin typeface="Arial" charset="0"/>
          <a:ea typeface="ＭＳ Ｐゴシック" charset="0"/>
          <a:cs typeface="Arial" charset="0"/>
        </a:defRPr>
      </a:lvl5pPr>
      <a:lvl6pPr marL="192881" algn="l" rtl="0" eaLnBrk="1" fontAlgn="base" hangingPunct="1">
        <a:spcBef>
          <a:spcPct val="0"/>
        </a:spcBef>
        <a:spcAft>
          <a:spcPct val="0"/>
        </a:spcAft>
        <a:defRPr sz="1856">
          <a:solidFill>
            <a:schemeClr val="tx1"/>
          </a:solidFill>
          <a:latin typeface="Arial" charset="0"/>
          <a:cs typeface="Arial" charset="0"/>
        </a:defRPr>
      </a:lvl6pPr>
      <a:lvl7pPr marL="385763" algn="l" rtl="0" eaLnBrk="1" fontAlgn="base" hangingPunct="1">
        <a:spcBef>
          <a:spcPct val="0"/>
        </a:spcBef>
        <a:spcAft>
          <a:spcPct val="0"/>
        </a:spcAft>
        <a:defRPr sz="1856">
          <a:solidFill>
            <a:schemeClr val="tx1"/>
          </a:solidFill>
          <a:latin typeface="Arial" charset="0"/>
          <a:cs typeface="Arial" charset="0"/>
        </a:defRPr>
      </a:lvl7pPr>
      <a:lvl8pPr marL="578644" algn="l" rtl="0" eaLnBrk="1" fontAlgn="base" hangingPunct="1">
        <a:spcBef>
          <a:spcPct val="0"/>
        </a:spcBef>
        <a:spcAft>
          <a:spcPct val="0"/>
        </a:spcAft>
        <a:defRPr sz="1856">
          <a:solidFill>
            <a:schemeClr val="tx1"/>
          </a:solidFill>
          <a:latin typeface="Arial" charset="0"/>
          <a:cs typeface="Arial" charset="0"/>
        </a:defRPr>
      </a:lvl8pPr>
      <a:lvl9pPr marL="771525" algn="l" rtl="0" eaLnBrk="1" fontAlgn="base" hangingPunct="1">
        <a:spcBef>
          <a:spcPct val="0"/>
        </a:spcBef>
        <a:spcAft>
          <a:spcPct val="0"/>
        </a:spcAft>
        <a:defRPr sz="1856">
          <a:solidFill>
            <a:schemeClr val="tx1"/>
          </a:solidFill>
          <a:latin typeface="Arial" charset="0"/>
          <a:cs typeface="Arial" charset="0"/>
        </a:defRPr>
      </a:lvl9pPr>
    </p:titleStyle>
    <p:bodyStyle>
      <a:lvl1pPr marL="0" indent="0" algn="l" rtl="0" eaLnBrk="1" fontAlgn="base" hangingPunct="1">
        <a:spcBef>
          <a:spcPts val="0"/>
        </a:spcBef>
        <a:spcAft>
          <a:spcPct val="0"/>
        </a:spcAft>
        <a:buFont typeface="Arial" pitchFamily="34" charset="0"/>
        <a:defRPr sz="1575" kern="1200">
          <a:solidFill>
            <a:schemeClr val="tx1">
              <a:lumMod val="75000"/>
              <a:lumOff val="25000"/>
            </a:schemeClr>
          </a:solidFill>
          <a:latin typeface="Arial" pitchFamily="34" charset="0"/>
          <a:ea typeface="ＭＳ Ｐゴシック" charset="0"/>
          <a:cs typeface="Arial" pitchFamily="34" charset="0"/>
        </a:defRPr>
      </a:lvl1pPr>
      <a:lvl2pPr marL="170260" indent="-170260" algn="l" rtl="0" eaLnBrk="1" fontAlgn="base" hangingPunct="1">
        <a:spcBef>
          <a:spcPts val="0"/>
        </a:spcBef>
        <a:spcAft>
          <a:spcPct val="0"/>
        </a:spcAft>
        <a:buFont typeface="Arial" pitchFamily="34" charset="0"/>
        <a:buChar char="–"/>
        <a:defRPr sz="1575" kern="1200">
          <a:solidFill>
            <a:schemeClr val="tx1">
              <a:lumMod val="75000"/>
              <a:lumOff val="25000"/>
            </a:schemeClr>
          </a:solidFill>
          <a:latin typeface="Arial" pitchFamily="34" charset="0"/>
          <a:ea typeface="Arial" charset="0"/>
          <a:cs typeface="Arial" pitchFamily="34" charset="0"/>
        </a:defRPr>
      </a:lvl2pPr>
      <a:lvl3pPr marL="346472" indent="-176213" algn="l" rtl="0" eaLnBrk="1" fontAlgn="base" hangingPunct="1">
        <a:spcBef>
          <a:spcPts val="0"/>
        </a:spcBef>
        <a:spcAft>
          <a:spcPct val="0"/>
        </a:spcAft>
        <a:buFont typeface="Arial" pitchFamily="34" charset="0"/>
        <a:buChar char="•"/>
        <a:defRPr sz="1125" kern="1200">
          <a:solidFill>
            <a:schemeClr val="tx1">
              <a:lumMod val="75000"/>
              <a:lumOff val="25000"/>
            </a:schemeClr>
          </a:solidFill>
          <a:latin typeface="Arial" pitchFamily="34" charset="0"/>
          <a:ea typeface="Arial" charset="0"/>
          <a:cs typeface="Arial" pitchFamily="34" charset="0"/>
        </a:defRPr>
      </a:lvl3pPr>
      <a:lvl4pPr marL="515541" indent="-169069" algn="l" rtl="0" eaLnBrk="1" fontAlgn="base" hangingPunct="1">
        <a:spcBef>
          <a:spcPts val="0"/>
        </a:spcBef>
        <a:spcAft>
          <a:spcPct val="0"/>
        </a:spcAft>
        <a:buFont typeface="Arial" pitchFamily="34" charset="0"/>
        <a:buChar char="–"/>
        <a:defRPr sz="1125" kern="1200">
          <a:solidFill>
            <a:schemeClr val="tx1">
              <a:lumMod val="75000"/>
              <a:lumOff val="25000"/>
            </a:schemeClr>
          </a:solidFill>
          <a:latin typeface="Arial" pitchFamily="34" charset="0"/>
          <a:ea typeface="Arial" charset="0"/>
          <a:cs typeface="Arial" pitchFamily="34" charset="0"/>
        </a:defRPr>
      </a:lvl4pPr>
      <a:lvl5pPr marL="685800" indent="-170260" algn="l" rtl="0" eaLnBrk="1" fontAlgn="base" hangingPunct="1">
        <a:spcBef>
          <a:spcPts val="0"/>
        </a:spcBef>
        <a:spcAft>
          <a:spcPct val="0"/>
        </a:spcAft>
        <a:buFont typeface="Arial" pitchFamily="34" charset="0"/>
        <a:buChar char="»"/>
        <a:defRPr sz="1125" kern="1200">
          <a:solidFill>
            <a:schemeClr val="tx1">
              <a:lumMod val="75000"/>
              <a:lumOff val="25000"/>
            </a:schemeClr>
          </a:solidFill>
          <a:latin typeface="Arial" pitchFamily="34" charset="0"/>
          <a:ea typeface="Arial" charset="0"/>
          <a:cs typeface="Arial" pitchFamily="34" charset="0"/>
        </a:defRPr>
      </a:lvl5pPr>
      <a:lvl6pPr marL="1060847" indent="-96441" algn="l" defTabSz="385763" rtl="0" eaLnBrk="1" latinLnBrk="0" hangingPunct="1">
        <a:spcBef>
          <a:spcPct val="20000"/>
        </a:spcBef>
        <a:buFont typeface="Arial" pitchFamily="34" charset="0"/>
        <a:buChar char="•"/>
        <a:defRPr sz="844" kern="1200">
          <a:solidFill>
            <a:schemeClr val="tx1"/>
          </a:solidFill>
          <a:latin typeface="+mn-lt"/>
          <a:ea typeface="+mn-ea"/>
          <a:cs typeface="+mn-cs"/>
        </a:defRPr>
      </a:lvl6pPr>
      <a:lvl7pPr marL="1253729" indent="-96441" algn="l" defTabSz="385763" rtl="0" eaLnBrk="1" latinLnBrk="0" hangingPunct="1">
        <a:spcBef>
          <a:spcPct val="20000"/>
        </a:spcBef>
        <a:buFont typeface="Arial" pitchFamily="34" charset="0"/>
        <a:buChar char="•"/>
        <a:defRPr sz="844" kern="1200">
          <a:solidFill>
            <a:schemeClr val="tx1"/>
          </a:solidFill>
          <a:latin typeface="+mn-lt"/>
          <a:ea typeface="+mn-ea"/>
          <a:cs typeface="+mn-cs"/>
        </a:defRPr>
      </a:lvl7pPr>
      <a:lvl8pPr marL="1446610" indent="-96441" algn="l" defTabSz="385763" rtl="0" eaLnBrk="1" latinLnBrk="0" hangingPunct="1">
        <a:spcBef>
          <a:spcPct val="20000"/>
        </a:spcBef>
        <a:buFont typeface="Arial" pitchFamily="34" charset="0"/>
        <a:buChar char="•"/>
        <a:defRPr sz="844" kern="1200">
          <a:solidFill>
            <a:schemeClr val="tx1"/>
          </a:solidFill>
          <a:latin typeface="+mn-lt"/>
          <a:ea typeface="+mn-ea"/>
          <a:cs typeface="+mn-cs"/>
        </a:defRPr>
      </a:lvl8pPr>
      <a:lvl9pPr marL="1639491" indent="-96441" algn="l" defTabSz="385763" rtl="0" eaLnBrk="1" latinLnBrk="0" hangingPunct="1">
        <a:spcBef>
          <a:spcPct val="20000"/>
        </a:spcBef>
        <a:buFont typeface="Arial" pitchFamily="34" charset="0"/>
        <a:buChar char="•"/>
        <a:defRPr sz="844" kern="1200">
          <a:solidFill>
            <a:schemeClr val="tx1"/>
          </a:solidFill>
          <a:latin typeface="+mn-lt"/>
          <a:ea typeface="+mn-ea"/>
          <a:cs typeface="+mn-cs"/>
        </a:defRPr>
      </a:lvl9pPr>
    </p:bodyStyle>
    <p:otherStyle>
      <a:defPPr>
        <a:defRPr lang="en-US"/>
      </a:defPPr>
      <a:lvl1pPr marL="0" algn="l" defTabSz="385763" rtl="0" eaLnBrk="1" latinLnBrk="0" hangingPunct="1">
        <a:defRPr sz="760" kern="1200">
          <a:solidFill>
            <a:schemeClr val="tx1"/>
          </a:solidFill>
          <a:latin typeface="+mn-lt"/>
          <a:ea typeface="+mn-ea"/>
          <a:cs typeface="+mn-cs"/>
        </a:defRPr>
      </a:lvl1pPr>
      <a:lvl2pPr marL="192881" algn="l" defTabSz="385763" rtl="0" eaLnBrk="1" latinLnBrk="0" hangingPunct="1">
        <a:defRPr sz="760" kern="1200">
          <a:solidFill>
            <a:schemeClr val="tx1"/>
          </a:solidFill>
          <a:latin typeface="+mn-lt"/>
          <a:ea typeface="+mn-ea"/>
          <a:cs typeface="+mn-cs"/>
        </a:defRPr>
      </a:lvl2pPr>
      <a:lvl3pPr marL="385763" algn="l" defTabSz="385763" rtl="0" eaLnBrk="1" latinLnBrk="0" hangingPunct="1">
        <a:defRPr sz="760" kern="1200">
          <a:solidFill>
            <a:schemeClr val="tx1"/>
          </a:solidFill>
          <a:latin typeface="+mn-lt"/>
          <a:ea typeface="+mn-ea"/>
          <a:cs typeface="+mn-cs"/>
        </a:defRPr>
      </a:lvl3pPr>
      <a:lvl4pPr marL="578644" algn="l" defTabSz="385763" rtl="0" eaLnBrk="1" latinLnBrk="0" hangingPunct="1">
        <a:defRPr sz="760" kern="1200">
          <a:solidFill>
            <a:schemeClr val="tx1"/>
          </a:solidFill>
          <a:latin typeface="+mn-lt"/>
          <a:ea typeface="+mn-ea"/>
          <a:cs typeface="+mn-cs"/>
        </a:defRPr>
      </a:lvl4pPr>
      <a:lvl5pPr marL="771525" algn="l" defTabSz="385763" rtl="0" eaLnBrk="1" latinLnBrk="0" hangingPunct="1">
        <a:defRPr sz="760" kern="1200">
          <a:solidFill>
            <a:schemeClr val="tx1"/>
          </a:solidFill>
          <a:latin typeface="+mn-lt"/>
          <a:ea typeface="+mn-ea"/>
          <a:cs typeface="+mn-cs"/>
        </a:defRPr>
      </a:lvl5pPr>
      <a:lvl6pPr marL="964406" algn="l" defTabSz="385763" rtl="0" eaLnBrk="1" latinLnBrk="0" hangingPunct="1">
        <a:defRPr sz="760" kern="1200">
          <a:solidFill>
            <a:schemeClr val="tx1"/>
          </a:solidFill>
          <a:latin typeface="+mn-lt"/>
          <a:ea typeface="+mn-ea"/>
          <a:cs typeface="+mn-cs"/>
        </a:defRPr>
      </a:lvl6pPr>
      <a:lvl7pPr marL="1157288" algn="l" defTabSz="385763" rtl="0" eaLnBrk="1" latinLnBrk="0" hangingPunct="1">
        <a:defRPr sz="760" kern="1200">
          <a:solidFill>
            <a:schemeClr val="tx1"/>
          </a:solidFill>
          <a:latin typeface="+mn-lt"/>
          <a:ea typeface="+mn-ea"/>
          <a:cs typeface="+mn-cs"/>
        </a:defRPr>
      </a:lvl7pPr>
      <a:lvl8pPr marL="1350169" algn="l" defTabSz="385763" rtl="0" eaLnBrk="1" latinLnBrk="0" hangingPunct="1">
        <a:defRPr sz="760" kern="1200">
          <a:solidFill>
            <a:schemeClr val="tx1"/>
          </a:solidFill>
          <a:latin typeface="+mn-lt"/>
          <a:ea typeface="+mn-ea"/>
          <a:cs typeface="+mn-cs"/>
        </a:defRPr>
      </a:lvl8pPr>
      <a:lvl9pPr marL="1543050" algn="l" defTabSz="385763" rtl="0" eaLnBrk="1" latinLnBrk="0" hangingPunct="1">
        <a:defRPr sz="76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5634" userDrawn="1">
          <p15:clr>
            <a:srgbClr val="5ACBF0"/>
          </p15:clr>
        </p15:guide>
        <p15:guide id="2" pos="9728" userDrawn="1">
          <p15:clr>
            <a:srgbClr val="5ACBF0"/>
          </p15:clr>
        </p15:guide>
        <p15:guide id="3" pos="126" userDrawn="1">
          <p15:clr>
            <a:srgbClr val="5ACBF0"/>
          </p15:clr>
        </p15:guide>
        <p15:guide id="4" orient="horz" pos="637" userDrawn="1">
          <p15:clr>
            <a:srgbClr val="F26B43"/>
          </p15:clr>
        </p15:guide>
        <p15:guide id="5" orient="horz" pos="583" userDrawn="1">
          <p15:clr>
            <a:srgbClr val="F26B43"/>
          </p15:clr>
        </p15:guide>
        <p15:guide id="6" orient="horz" pos="4176"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rgbClr val="C8C8C8"/>
        </a:solidFill>
        <a:effectLst/>
      </p:bgPr>
    </p:bg>
    <p:spTree>
      <p:nvGrpSpPr>
        <p:cNvPr id="1" name=""/>
        <p:cNvGrpSpPr/>
        <p:nvPr/>
      </p:nvGrpSpPr>
      <p:grpSpPr>
        <a:xfrm>
          <a:off x="0" y="0"/>
          <a:ext cx="0" cy="0"/>
          <a:chOff x="0" y="0"/>
          <a:chExt cx="0" cy="0"/>
        </a:xfrm>
      </p:grpSpPr>
      <p:sp>
        <p:nvSpPr>
          <p:cNvPr id="12" name="Rounded Rectangle 11"/>
          <p:cNvSpPr/>
          <p:nvPr userDrawn="1"/>
        </p:nvSpPr>
        <p:spPr>
          <a:xfrm>
            <a:off x="50006" y="38099"/>
            <a:ext cx="9043988" cy="6791326"/>
          </a:xfrm>
          <a:prstGeom prst="roundRect">
            <a:avLst>
              <a:gd name="adj" fmla="val 2258"/>
            </a:avLst>
          </a:prstGeom>
          <a:solidFill>
            <a:srgbClr val="FFFFFF"/>
          </a:solidFill>
          <a:ln w="57150">
            <a:solidFill>
              <a:schemeClr val="bg2">
                <a:lumMod val="90000"/>
              </a:schemeClr>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r"/>
            <a:endParaRPr lang="en-US" sz="675" dirty="0"/>
          </a:p>
        </p:txBody>
      </p:sp>
      <p:sp>
        <p:nvSpPr>
          <p:cNvPr id="23" name="Text Placeholder 2"/>
          <p:cNvSpPr>
            <a:spLocks noGrp="1"/>
          </p:cNvSpPr>
          <p:nvPr>
            <p:ph type="body" idx="1"/>
          </p:nvPr>
        </p:nvSpPr>
        <p:spPr bwMode="auto">
          <a:xfrm>
            <a:off x="200025" y="1028700"/>
            <a:ext cx="8743950" cy="56007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24" name="Picture 6"/>
          <p:cNvPicPr>
            <a:picLocks noChangeAspect="1"/>
          </p:cNvPicPr>
          <p:nvPr userDrawn="1"/>
        </p:nvPicPr>
        <p:blipFill>
          <a:blip r:embed="rId4"/>
          <a:srcRect/>
          <a:stretch>
            <a:fillRect/>
          </a:stretch>
        </p:blipFill>
        <p:spPr bwMode="auto">
          <a:xfrm>
            <a:off x="4559300" y="3416310"/>
            <a:ext cx="19050" cy="3175"/>
          </a:xfrm>
          <a:prstGeom prst="rect">
            <a:avLst/>
          </a:prstGeom>
          <a:noFill/>
          <a:ln w="9525">
            <a:noFill/>
            <a:miter lim="800000"/>
            <a:headEnd/>
            <a:tailEnd/>
          </a:ln>
        </p:spPr>
      </p:pic>
      <p:pic>
        <p:nvPicPr>
          <p:cNvPr id="14" name="Picture 13"/>
          <p:cNvPicPr>
            <a:picLocks noChangeAspect="1"/>
          </p:cNvPicPr>
          <p:nvPr userDrawn="1"/>
        </p:nvPicPr>
        <p:blipFill>
          <a:blip r:embed="rId5" cstate="screen">
            <a:extLst>
              <a:ext uri="{28A0092B-C50C-407E-A947-70E740481C1C}">
                <a14:useLocalDpi xmlns:a14="http://schemas.microsoft.com/office/drawing/2010/main"/>
              </a:ext>
            </a:extLst>
          </a:blip>
          <a:stretch>
            <a:fillRect/>
          </a:stretch>
        </p:blipFill>
        <p:spPr>
          <a:xfrm>
            <a:off x="214313" y="256443"/>
            <a:ext cx="372157" cy="653036"/>
          </a:xfrm>
          <a:prstGeom prst="rect">
            <a:avLst/>
          </a:prstGeom>
        </p:spPr>
      </p:pic>
      <p:sp>
        <p:nvSpPr>
          <p:cNvPr id="15" name="Text Box 14"/>
          <p:cNvSpPr txBox="1">
            <a:spLocks noChangeArrowheads="1"/>
          </p:cNvSpPr>
          <p:nvPr userDrawn="1"/>
        </p:nvSpPr>
        <p:spPr bwMode="auto">
          <a:xfrm>
            <a:off x="8365331" y="143167"/>
            <a:ext cx="578644" cy="115416"/>
          </a:xfrm>
          <a:prstGeom prst="rect">
            <a:avLst/>
          </a:prstGeom>
          <a:noFill/>
          <a:ln w="9525">
            <a:noFill/>
            <a:miter lim="800000"/>
            <a:headEnd/>
            <a:tailEnd/>
          </a:ln>
          <a:effectLst/>
        </p:spPr>
        <p:txBody>
          <a:bodyPr wrap="square" tIns="0" bIns="0">
            <a:spAutoFit/>
          </a:bodyPr>
          <a:lstStyle/>
          <a:p>
            <a:pPr algn="r">
              <a:spcBef>
                <a:spcPct val="50000"/>
              </a:spcBef>
              <a:defRPr/>
            </a:pPr>
            <a:fld id="{99D903CA-8EC9-4EB0-B4F7-7D6D89967A95}" type="slidenum">
              <a:rPr lang="en-US" sz="750" b="0" baseline="0" smtClean="0"/>
              <a:pPr algn="r">
                <a:spcBef>
                  <a:spcPct val="50000"/>
                </a:spcBef>
                <a:defRPr/>
              </a:pPr>
              <a:t>‹#›</a:t>
            </a:fld>
            <a:endParaRPr lang="en-US" sz="750" b="0" baseline="0" dirty="0"/>
          </a:p>
        </p:txBody>
      </p:sp>
      <p:pic>
        <p:nvPicPr>
          <p:cNvPr id="16" name="Picture 15"/>
          <p:cNvPicPr>
            <a:picLocks noChangeAspect="1"/>
          </p:cNvPicPr>
          <p:nvPr userDrawn="1"/>
        </p:nvPicPr>
        <p:blipFill>
          <a:blip r:embed="rId6" cstate="screen">
            <a:extLst>
              <a:ext uri="{28A0092B-C50C-407E-A947-70E740481C1C}">
                <a14:useLocalDpi xmlns:a14="http://schemas.microsoft.com/office/drawing/2010/main"/>
              </a:ext>
            </a:extLst>
          </a:blip>
          <a:stretch>
            <a:fillRect/>
          </a:stretch>
        </p:blipFill>
        <p:spPr>
          <a:xfrm>
            <a:off x="8449906" y="334037"/>
            <a:ext cx="545689" cy="497851"/>
          </a:xfrm>
          <a:prstGeom prst="rect">
            <a:avLst/>
          </a:prstGeom>
        </p:spPr>
      </p:pic>
      <p:sp>
        <p:nvSpPr>
          <p:cNvPr id="19" name="Title Placeholder 1"/>
          <p:cNvSpPr>
            <a:spLocks noGrp="1"/>
          </p:cNvSpPr>
          <p:nvPr>
            <p:ph type="title"/>
          </p:nvPr>
        </p:nvSpPr>
        <p:spPr bwMode="auto">
          <a:xfrm>
            <a:off x="716145" y="128982"/>
            <a:ext cx="7638816" cy="785419"/>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a:t>Click to edit Master title slide</a:t>
            </a:r>
          </a:p>
        </p:txBody>
      </p:sp>
      <p:sp>
        <p:nvSpPr>
          <p:cNvPr id="20" name="Footer Placeholder 5"/>
          <p:cNvSpPr>
            <a:spLocks noGrp="1"/>
          </p:cNvSpPr>
          <p:nvPr>
            <p:ph type="ftr" sz="quarter" idx="3"/>
          </p:nvPr>
        </p:nvSpPr>
        <p:spPr>
          <a:xfrm>
            <a:off x="207169" y="6640512"/>
            <a:ext cx="3086100" cy="182880"/>
          </a:xfrm>
          <a:prstGeom prst="rect">
            <a:avLst/>
          </a:prstGeom>
        </p:spPr>
        <p:txBody>
          <a:bodyPr vert="horz" lIns="91440" tIns="45720" rIns="91440" bIns="45720" rtlCol="0" anchor="ctr"/>
          <a:lstStyle>
            <a:lvl1pPr algn="l">
              <a:defRPr sz="600">
                <a:solidFill>
                  <a:schemeClr val="tx1">
                    <a:tint val="75000"/>
                  </a:schemeClr>
                </a:solidFill>
              </a:defRPr>
            </a:lvl1pPr>
          </a:lstStyle>
          <a:p>
            <a:endParaRPr lang="en-US" dirty="0"/>
          </a:p>
        </p:txBody>
      </p:sp>
      <p:sp>
        <p:nvSpPr>
          <p:cNvPr id="21" name="Date Placeholder 6"/>
          <p:cNvSpPr>
            <a:spLocks noGrp="1"/>
          </p:cNvSpPr>
          <p:nvPr>
            <p:ph type="dt" sz="half" idx="2"/>
          </p:nvPr>
        </p:nvSpPr>
        <p:spPr>
          <a:xfrm>
            <a:off x="6886575" y="6640512"/>
            <a:ext cx="2057400" cy="182880"/>
          </a:xfrm>
          <a:prstGeom prst="rect">
            <a:avLst/>
          </a:prstGeom>
        </p:spPr>
        <p:txBody>
          <a:bodyPr vert="horz" lIns="91440" tIns="45720" rIns="91440" bIns="45720" rtlCol="0" anchor="ctr"/>
          <a:lstStyle>
            <a:lvl1pPr algn="r">
              <a:defRPr sz="675">
                <a:solidFill>
                  <a:schemeClr val="tx1">
                    <a:tint val="75000"/>
                  </a:schemeClr>
                </a:solidFill>
              </a:defRPr>
            </a:lvl1pPr>
          </a:lstStyle>
          <a:p>
            <a:fld id="{0D5B6B94-6F19-4E2B-82A4-E3780F0317F0}" type="datetimeFigureOut">
              <a:rPr lang="en-US" smtClean="0"/>
              <a:pPr/>
              <a:t>2/3/2023</a:t>
            </a:fld>
            <a:endParaRPr lang="en-US" dirty="0"/>
          </a:p>
        </p:txBody>
      </p:sp>
    </p:spTree>
    <p:extLst>
      <p:ext uri="{BB962C8B-B14F-4D97-AF65-F5344CB8AC3E}">
        <p14:creationId xmlns:p14="http://schemas.microsoft.com/office/powerpoint/2010/main" val="199137462"/>
      </p:ext>
    </p:extLst>
  </p:cSld>
  <p:clrMap bg1="lt1" tx1="dk1" bg2="lt2" tx2="dk2" accent1="accent1" accent2="accent2" accent3="accent3" accent4="accent4" accent5="accent5" accent6="accent6" hlink="hlink" folHlink="folHlink"/>
  <p:sldLayoutIdLst>
    <p:sldLayoutId id="2147483724" r:id="rId1"/>
    <p:sldLayoutId id="2147483725" r:id="rId2"/>
  </p:sldLayoutIdLst>
  <p:hf hdr="0" dt="0"/>
  <p:txStyles>
    <p:titleStyle>
      <a:lvl1pPr algn="l" rtl="0" eaLnBrk="1" fontAlgn="base" hangingPunct="1">
        <a:spcBef>
          <a:spcPct val="0"/>
        </a:spcBef>
        <a:spcAft>
          <a:spcPct val="0"/>
        </a:spcAft>
        <a:defRPr sz="2400" b="1" kern="1200" cap="all">
          <a:solidFill>
            <a:schemeClr val="tx1">
              <a:lumMod val="75000"/>
              <a:lumOff val="25000"/>
            </a:schemeClr>
          </a:solidFill>
          <a:latin typeface="Arial" pitchFamily="34" charset="0"/>
          <a:ea typeface="ＭＳ Ｐゴシック" charset="0"/>
          <a:cs typeface="Arial" pitchFamily="34" charset="0"/>
        </a:defRPr>
      </a:lvl1pPr>
      <a:lvl2pPr algn="l" rtl="0" eaLnBrk="1" fontAlgn="base" hangingPunct="1">
        <a:spcBef>
          <a:spcPct val="0"/>
        </a:spcBef>
        <a:spcAft>
          <a:spcPct val="0"/>
        </a:spcAft>
        <a:defRPr sz="1013" b="1">
          <a:solidFill>
            <a:srgbClr val="978473"/>
          </a:solidFill>
          <a:latin typeface="Arial" charset="0"/>
          <a:ea typeface="ＭＳ Ｐゴシック" charset="0"/>
          <a:cs typeface="Arial" charset="0"/>
        </a:defRPr>
      </a:lvl2pPr>
      <a:lvl3pPr algn="l" rtl="0" eaLnBrk="1" fontAlgn="base" hangingPunct="1">
        <a:spcBef>
          <a:spcPct val="0"/>
        </a:spcBef>
        <a:spcAft>
          <a:spcPct val="0"/>
        </a:spcAft>
        <a:defRPr sz="1013" b="1">
          <a:solidFill>
            <a:srgbClr val="978473"/>
          </a:solidFill>
          <a:latin typeface="Arial" charset="0"/>
          <a:ea typeface="ＭＳ Ｐゴシック" charset="0"/>
          <a:cs typeface="Arial" charset="0"/>
        </a:defRPr>
      </a:lvl3pPr>
      <a:lvl4pPr algn="l" rtl="0" eaLnBrk="1" fontAlgn="base" hangingPunct="1">
        <a:spcBef>
          <a:spcPct val="0"/>
        </a:spcBef>
        <a:spcAft>
          <a:spcPct val="0"/>
        </a:spcAft>
        <a:defRPr sz="1013" b="1">
          <a:solidFill>
            <a:srgbClr val="978473"/>
          </a:solidFill>
          <a:latin typeface="Arial" charset="0"/>
          <a:ea typeface="ＭＳ Ｐゴシック" charset="0"/>
          <a:cs typeface="Arial" charset="0"/>
        </a:defRPr>
      </a:lvl4pPr>
      <a:lvl5pPr algn="l" rtl="0" eaLnBrk="1" fontAlgn="base" hangingPunct="1">
        <a:spcBef>
          <a:spcPct val="0"/>
        </a:spcBef>
        <a:spcAft>
          <a:spcPct val="0"/>
        </a:spcAft>
        <a:defRPr sz="1013" b="1">
          <a:solidFill>
            <a:srgbClr val="978473"/>
          </a:solidFill>
          <a:latin typeface="Arial" charset="0"/>
          <a:ea typeface="ＭＳ Ｐゴシック" charset="0"/>
          <a:cs typeface="Arial" charset="0"/>
        </a:defRPr>
      </a:lvl5pPr>
      <a:lvl6pPr marL="192881" algn="l" rtl="0" eaLnBrk="1" fontAlgn="base" hangingPunct="1">
        <a:spcBef>
          <a:spcPct val="0"/>
        </a:spcBef>
        <a:spcAft>
          <a:spcPct val="0"/>
        </a:spcAft>
        <a:defRPr sz="1856">
          <a:solidFill>
            <a:schemeClr val="tx1"/>
          </a:solidFill>
          <a:latin typeface="Arial" charset="0"/>
          <a:cs typeface="Arial" charset="0"/>
        </a:defRPr>
      </a:lvl6pPr>
      <a:lvl7pPr marL="385763" algn="l" rtl="0" eaLnBrk="1" fontAlgn="base" hangingPunct="1">
        <a:spcBef>
          <a:spcPct val="0"/>
        </a:spcBef>
        <a:spcAft>
          <a:spcPct val="0"/>
        </a:spcAft>
        <a:defRPr sz="1856">
          <a:solidFill>
            <a:schemeClr val="tx1"/>
          </a:solidFill>
          <a:latin typeface="Arial" charset="0"/>
          <a:cs typeface="Arial" charset="0"/>
        </a:defRPr>
      </a:lvl7pPr>
      <a:lvl8pPr marL="578644" algn="l" rtl="0" eaLnBrk="1" fontAlgn="base" hangingPunct="1">
        <a:spcBef>
          <a:spcPct val="0"/>
        </a:spcBef>
        <a:spcAft>
          <a:spcPct val="0"/>
        </a:spcAft>
        <a:defRPr sz="1856">
          <a:solidFill>
            <a:schemeClr val="tx1"/>
          </a:solidFill>
          <a:latin typeface="Arial" charset="0"/>
          <a:cs typeface="Arial" charset="0"/>
        </a:defRPr>
      </a:lvl8pPr>
      <a:lvl9pPr marL="771525" algn="l" rtl="0" eaLnBrk="1" fontAlgn="base" hangingPunct="1">
        <a:spcBef>
          <a:spcPct val="0"/>
        </a:spcBef>
        <a:spcAft>
          <a:spcPct val="0"/>
        </a:spcAft>
        <a:defRPr sz="1856">
          <a:solidFill>
            <a:schemeClr val="tx1"/>
          </a:solidFill>
          <a:latin typeface="Arial" charset="0"/>
          <a:cs typeface="Arial" charset="0"/>
        </a:defRPr>
      </a:lvl9pPr>
    </p:titleStyle>
    <p:bodyStyle>
      <a:lvl1pPr marL="0" indent="0" algn="l" rtl="0" eaLnBrk="1" fontAlgn="base" hangingPunct="1">
        <a:spcBef>
          <a:spcPts val="127"/>
        </a:spcBef>
        <a:spcAft>
          <a:spcPct val="0"/>
        </a:spcAft>
        <a:buFont typeface="Arial" pitchFamily="34" charset="0"/>
        <a:defRPr sz="1575" kern="1200">
          <a:solidFill>
            <a:schemeClr val="tx1">
              <a:lumMod val="75000"/>
              <a:lumOff val="25000"/>
            </a:schemeClr>
          </a:solidFill>
          <a:latin typeface="Arial" pitchFamily="34" charset="0"/>
          <a:ea typeface="ＭＳ Ｐゴシック" charset="0"/>
          <a:cs typeface="Arial" pitchFamily="34" charset="0"/>
        </a:defRPr>
      </a:lvl1pPr>
      <a:lvl2pPr marL="172641" indent="-172641" algn="l" rtl="0" eaLnBrk="1" fontAlgn="base" hangingPunct="1">
        <a:spcBef>
          <a:spcPts val="127"/>
        </a:spcBef>
        <a:spcAft>
          <a:spcPct val="0"/>
        </a:spcAft>
        <a:buFont typeface="Arial" pitchFamily="34" charset="0"/>
        <a:buChar char="–"/>
        <a:defRPr sz="1575" kern="1200">
          <a:solidFill>
            <a:schemeClr val="tx1">
              <a:lumMod val="75000"/>
              <a:lumOff val="25000"/>
            </a:schemeClr>
          </a:solidFill>
          <a:latin typeface="Arial" pitchFamily="34" charset="0"/>
          <a:ea typeface="Arial" charset="0"/>
          <a:cs typeface="Arial" pitchFamily="34" charset="0"/>
        </a:defRPr>
      </a:lvl2pPr>
      <a:lvl3pPr marL="346472" indent="-173831" algn="l" rtl="0" eaLnBrk="1" fontAlgn="base" hangingPunct="1">
        <a:spcBef>
          <a:spcPts val="127"/>
        </a:spcBef>
        <a:spcAft>
          <a:spcPct val="0"/>
        </a:spcAft>
        <a:buFont typeface="Arial" pitchFamily="34" charset="0"/>
        <a:buChar char="•"/>
        <a:defRPr sz="1125" kern="1200">
          <a:solidFill>
            <a:schemeClr val="tx1">
              <a:lumMod val="75000"/>
              <a:lumOff val="25000"/>
            </a:schemeClr>
          </a:solidFill>
          <a:latin typeface="Arial" pitchFamily="34" charset="0"/>
          <a:ea typeface="Arial" charset="0"/>
          <a:cs typeface="Arial" pitchFamily="34" charset="0"/>
        </a:defRPr>
      </a:lvl3pPr>
      <a:lvl4pPr marL="513160" indent="-166688" algn="l" rtl="0" eaLnBrk="1" fontAlgn="base" hangingPunct="1">
        <a:spcBef>
          <a:spcPts val="127"/>
        </a:spcBef>
        <a:spcAft>
          <a:spcPct val="0"/>
        </a:spcAft>
        <a:buFont typeface="Arial" pitchFamily="34" charset="0"/>
        <a:buChar char="–"/>
        <a:defRPr sz="1125" kern="1200">
          <a:solidFill>
            <a:schemeClr val="tx1">
              <a:lumMod val="75000"/>
              <a:lumOff val="25000"/>
            </a:schemeClr>
          </a:solidFill>
          <a:latin typeface="Arial" pitchFamily="34" charset="0"/>
          <a:ea typeface="Arial" charset="0"/>
          <a:cs typeface="Arial" pitchFamily="34" charset="0"/>
        </a:defRPr>
      </a:lvl4pPr>
      <a:lvl5pPr marL="685800" indent="-172641" algn="l" rtl="0" eaLnBrk="1" fontAlgn="base" hangingPunct="1">
        <a:spcBef>
          <a:spcPts val="127"/>
        </a:spcBef>
        <a:spcAft>
          <a:spcPct val="0"/>
        </a:spcAft>
        <a:buFont typeface="Arial" pitchFamily="34" charset="0"/>
        <a:buChar char="»"/>
        <a:defRPr sz="1125" kern="1200">
          <a:solidFill>
            <a:schemeClr val="tx1">
              <a:lumMod val="75000"/>
              <a:lumOff val="25000"/>
            </a:schemeClr>
          </a:solidFill>
          <a:latin typeface="Arial" pitchFamily="34" charset="0"/>
          <a:ea typeface="Arial" charset="0"/>
          <a:cs typeface="Arial" pitchFamily="34" charset="0"/>
        </a:defRPr>
      </a:lvl5pPr>
      <a:lvl6pPr marL="1060847" indent="-96441" algn="l" defTabSz="385763" rtl="0" eaLnBrk="1" latinLnBrk="0" hangingPunct="1">
        <a:spcBef>
          <a:spcPct val="20000"/>
        </a:spcBef>
        <a:buFont typeface="Arial" pitchFamily="34" charset="0"/>
        <a:buChar char="•"/>
        <a:defRPr sz="844" kern="1200">
          <a:solidFill>
            <a:schemeClr val="tx1"/>
          </a:solidFill>
          <a:latin typeface="+mn-lt"/>
          <a:ea typeface="+mn-ea"/>
          <a:cs typeface="+mn-cs"/>
        </a:defRPr>
      </a:lvl6pPr>
      <a:lvl7pPr marL="1253729" indent="-96441" algn="l" defTabSz="385763" rtl="0" eaLnBrk="1" latinLnBrk="0" hangingPunct="1">
        <a:spcBef>
          <a:spcPct val="20000"/>
        </a:spcBef>
        <a:buFont typeface="Arial" pitchFamily="34" charset="0"/>
        <a:buChar char="•"/>
        <a:defRPr sz="844" kern="1200">
          <a:solidFill>
            <a:schemeClr val="tx1"/>
          </a:solidFill>
          <a:latin typeface="+mn-lt"/>
          <a:ea typeface="+mn-ea"/>
          <a:cs typeface="+mn-cs"/>
        </a:defRPr>
      </a:lvl7pPr>
      <a:lvl8pPr marL="1446610" indent="-96441" algn="l" defTabSz="385763" rtl="0" eaLnBrk="1" latinLnBrk="0" hangingPunct="1">
        <a:spcBef>
          <a:spcPct val="20000"/>
        </a:spcBef>
        <a:buFont typeface="Arial" pitchFamily="34" charset="0"/>
        <a:buChar char="•"/>
        <a:defRPr sz="844" kern="1200">
          <a:solidFill>
            <a:schemeClr val="tx1"/>
          </a:solidFill>
          <a:latin typeface="+mn-lt"/>
          <a:ea typeface="+mn-ea"/>
          <a:cs typeface="+mn-cs"/>
        </a:defRPr>
      </a:lvl8pPr>
      <a:lvl9pPr marL="1639491" indent="-96441" algn="l" defTabSz="385763" rtl="0" eaLnBrk="1" latinLnBrk="0" hangingPunct="1">
        <a:spcBef>
          <a:spcPct val="20000"/>
        </a:spcBef>
        <a:buFont typeface="Arial" pitchFamily="34" charset="0"/>
        <a:buChar char="•"/>
        <a:defRPr sz="844" kern="1200">
          <a:solidFill>
            <a:schemeClr val="tx1"/>
          </a:solidFill>
          <a:latin typeface="+mn-lt"/>
          <a:ea typeface="+mn-ea"/>
          <a:cs typeface="+mn-cs"/>
        </a:defRPr>
      </a:lvl9pPr>
    </p:bodyStyle>
    <p:otherStyle>
      <a:defPPr>
        <a:defRPr lang="en-US"/>
      </a:defPPr>
      <a:lvl1pPr marL="0" algn="l" defTabSz="385763" rtl="0" eaLnBrk="1" latinLnBrk="0" hangingPunct="1">
        <a:defRPr sz="760" kern="1200">
          <a:solidFill>
            <a:schemeClr val="tx1"/>
          </a:solidFill>
          <a:latin typeface="+mn-lt"/>
          <a:ea typeface="+mn-ea"/>
          <a:cs typeface="+mn-cs"/>
        </a:defRPr>
      </a:lvl1pPr>
      <a:lvl2pPr marL="192881" algn="l" defTabSz="385763" rtl="0" eaLnBrk="1" latinLnBrk="0" hangingPunct="1">
        <a:defRPr sz="760" kern="1200">
          <a:solidFill>
            <a:schemeClr val="tx1"/>
          </a:solidFill>
          <a:latin typeface="+mn-lt"/>
          <a:ea typeface="+mn-ea"/>
          <a:cs typeface="+mn-cs"/>
        </a:defRPr>
      </a:lvl2pPr>
      <a:lvl3pPr marL="385763" algn="l" defTabSz="385763" rtl="0" eaLnBrk="1" latinLnBrk="0" hangingPunct="1">
        <a:defRPr sz="760" kern="1200">
          <a:solidFill>
            <a:schemeClr val="tx1"/>
          </a:solidFill>
          <a:latin typeface="+mn-lt"/>
          <a:ea typeface="+mn-ea"/>
          <a:cs typeface="+mn-cs"/>
        </a:defRPr>
      </a:lvl3pPr>
      <a:lvl4pPr marL="578644" algn="l" defTabSz="385763" rtl="0" eaLnBrk="1" latinLnBrk="0" hangingPunct="1">
        <a:defRPr sz="760" kern="1200">
          <a:solidFill>
            <a:schemeClr val="tx1"/>
          </a:solidFill>
          <a:latin typeface="+mn-lt"/>
          <a:ea typeface="+mn-ea"/>
          <a:cs typeface="+mn-cs"/>
        </a:defRPr>
      </a:lvl4pPr>
      <a:lvl5pPr marL="771525" algn="l" defTabSz="385763" rtl="0" eaLnBrk="1" latinLnBrk="0" hangingPunct="1">
        <a:defRPr sz="760" kern="1200">
          <a:solidFill>
            <a:schemeClr val="tx1"/>
          </a:solidFill>
          <a:latin typeface="+mn-lt"/>
          <a:ea typeface="+mn-ea"/>
          <a:cs typeface="+mn-cs"/>
        </a:defRPr>
      </a:lvl5pPr>
      <a:lvl6pPr marL="964406" algn="l" defTabSz="385763" rtl="0" eaLnBrk="1" latinLnBrk="0" hangingPunct="1">
        <a:defRPr sz="760" kern="1200">
          <a:solidFill>
            <a:schemeClr val="tx1"/>
          </a:solidFill>
          <a:latin typeface="+mn-lt"/>
          <a:ea typeface="+mn-ea"/>
          <a:cs typeface="+mn-cs"/>
        </a:defRPr>
      </a:lvl6pPr>
      <a:lvl7pPr marL="1157288" algn="l" defTabSz="385763" rtl="0" eaLnBrk="1" latinLnBrk="0" hangingPunct="1">
        <a:defRPr sz="760" kern="1200">
          <a:solidFill>
            <a:schemeClr val="tx1"/>
          </a:solidFill>
          <a:latin typeface="+mn-lt"/>
          <a:ea typeface="+mn-ea"/>
          <a:cs typeface="+mn-cs"/>
        </a:defRPr>
      </a:lvl7pPr>
      <a:lvl8pPr marL="1350169" algn="l" defTabSz="385763" rtl="0" eaLnBrk="1" latinLnBrk="0" hangingPunct="1">
        <a:defRPr sz="760" kern="1200">
          <a:solidFill>
            <a:schemeClr val="tx1"/>
          </a:solidFill>
          <a:latin typeface="+mn-lt"/>
          <a:ea typeface="+mn-ea"/>
          <a:cs typeface="+mn-cs"/>
        </a:defRPr>
      </a:lvl8pPr>
      <a:lvl9pPr marL="1543050" algn="l" defTabSz="385763" rtl="0" eaLnBrk="1" latinLnBrk="0" hangingPunct="1">
        <a:defRPr sz="760" kern="1200">
          <a:solidFill>
            <a:schemeClr val="tx1"/>
          </a:solidFill>
          <a:latin typeface="+mn-lt"/>
          <a:ea typeface="+mn-ea"/>
          <a:cs typeface="+mn-cs"/>
        </a:defRPr>
      </a:lvl9pPr>
    </p:otherStyle>
  </p:txStyles>
  <p:extLst>
    <p:ext uri="{27BBF7A9-308A-43DC-89C8-2F10F3537804}">
      <p15:sldGuideLst xmlns:p15="http://schemas.microsoft.com/office/powerpoint/2012/main">
        <p15:guide id="0" orient="horz" pos="583" userDrawn="1">
          <p15:clr>
            <a:srgbClr val="F26B43"/>
          </p15:clr>
        </p15:guide>
        <p15:guide id="1" pos="5634" userDrawn="1">
          <p15:clr>
            <a:srgbClr val="5ACBF0"/>
          </p15:clr>
        </p15:guide>
        <p15:guide id="2" pos="9728" userDrawn="1">
          <p15:clr>
            <a:srgbClr val="5ACBF0"/>
          </p15:clr>
        </p15:guide>
        <p15:guide id="3" pos="126" userDrawn="1">
          <p15:clr>
            <a:srgbClr val="5ACBF0"/>
          </p15:clr>
        </p15:guide>
        <p15:guide id="5" orient="horz" pos="637" userDrawn="1">
          <p15:clr>
            <a:srgbClr val="F26B43"/>
          </p15:clr>
        </p15:guide>
        <p15:guide id="6" orient="horz" pos="4176" userDrawn="1">
          <p15:clr>
            <a:srgbClr val="F26B43"/>
          </p15:clr>
        </p15:guide>
      </p15:sldGuideLst>
    </p:ext>
  </p:extLst>
</p:sldMaster>
</file>

<file path=ppt/slides/_rels/slide1.xml.rels><?xml version="1.0" encoding="UTF-8" standalone="yes"?>
<Relationships xmlns="http://schemas.openxmlformats.org/package/2006/relationships"><Relationship Id="rId8" Type="http://schemas.openxmlformats.org/officeDocument/2006/relationships/image" Target="../media/image11.png"/><Relationship Id="rId3" Type="http://schemas.openxmlformats.org/officeDocument/2006/relationships/hyperlink" Target="mailto:sandra.s.lagos.ln@usace.army.mil" TargetMode="External"/><Relationship Id="rId7" Type="http://schemas.openxmlformats.org/officeDocument/2006/relationships/image" Target="../media/image10.jpeg"/><Relationship Id="rId2" Type="http://schemas.openxmlformats.org/officeDocument/2006/relationships/notesSlide" Target="../notesSlides/notesSlide1.xml"/><Relationship Id="rId1" Type="http://schemas.openxmlformats.org/officeDocument/2006/relationships/slideLayout" Target="../slideLayouts/slideLayout24.xml"/><Relationship Id="rId6" Type="http://schemas.openxmlformats.org/officeDocument/2006/relationships/image" Target="../media/image9.jpeg"/><Relationship Id="rId11" Type="http://schemas.openxmlformats.org/officeDocument/2006/relationships/image" Target="../media/image13.jpeg"/><Relationship Id="rId5" Type="http://schemas.openxmlformats.org/officeDocument/2006/relationships/hyperlink" Target="https://piee.eb.mil/" TargetMode="External"/><Relationship Id="rId10" Type="http://schemas.openxmlformats.org/officeDocument/2006/relationships/image" Target="../media/image12.png"/><Relationship Id="rId4" Type="http://schemas.openxmlformats.org/officeDocument/2006/relationships/hyperlink" Target="https://sam.gov/" TargetMode="External"/><Relationship Id="rId9" Type="http://schemas.openxmlformats.org/officeDocument/2006/relationships/hyperlink" Target="https://usace1.webex.com/usace1/j.php?MTID=m1da5908e27cb76961e6ded29f194c609"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ounded Rectangle 10">
            <a:extLst>
              <a:ext uri="{FF2B5EF4-FFF2-40B4-BE49-F238E27FC236}">
                <a16:creationId xmlns:a16="http://schemas.microsoft.com/office/drawing/2014/main" id="{F181575B-8AF7-4BF0-98BF-A24B53982AAE}"/>
              </a:ext>
            </a:extLst>
          </p:cNvPr>
          <p:cNvSpPr/>
          <p:nvPr/>
        </p:nvSpPr>
        <p:spPr>
          <a:xfrm>
            <a:off x="103105" y="1175409"/>
            <a:ext cx="5267791" cy="2539944"/>
          </a:xfrm>
          <a:prstGeom prst="roundRect">
            <a:avLst>
              <a:gd name="adj" fmla="val 2553"/>
            </a:avLst>
          </a:prstGeom>
          <a:solidFill>
            <a:srgbClr val="D8D8D8"/>
          </a:solidFill>
          <a:ln w="12700" cap="flat" cmpd="sng" algn="ctr">
            <a:noFill/>
            <a:prstDash val="solid"/>
            <a:miter lim="800000"/>
          </a:ln>
          <a:effectLst/>
        </p:spPr>
        <p:txBody>
          <a:bodyPr rtlCol="0" anchor="ctr"/>
          <a:lstStyle/>
          <a:p>
            <a:pPr algn="ctr" defTabSz="914377" fontAlgn="auto">
              <a:spcBef>
                <a:spcPts val="0"/>
              </a:spcBef>
              <a:spcAft>
                <a:spcPts val="0"/>
              </a:spcAft>
              <a:defRPr/>
            </a:pPr>
            <a:endParaRPr lang="en-US" kern="0" dirty="0">
              <a:solidFill>
                <a:srgbClr val="FFFFFF"/>
              </a:solidFill>
              <a:latin typeface="Calibri" panose="020F0502020204030204"/>
            </a:endParaRPr>
          </a:p>
        </p:txBody>
      </p:sp>
      <p:sp>
        <p:nvSpPr>
          <p:cNvPr id="12" name="Rounded Rectangle 10">
            <a:extLst>
              <a:ext uri="{FF2B5EF4-FFF2-40B4-BE49-F238E27FC236}">
                <a16:creationId xmlns:a16="http://schemas.microsoft.com/office/drawing/2014/main" id="{2E5A3AF8-D8D8-400A-8CF1-ACD800C93307}"/>
              </a:ext>
            </a:extLst>
          </p:cNvPr>
          <p:cNvSpPr/>
          <p:nvPr/>
        </p:nvSpPr>
        <p:spPr>
          <a:xfrm>
            <a:off x="5483205" y="1174942"/>
            <a:ext cx="3557690" cy="4351804"/>
          </a:xfrm>
          <a:prstGeom prst="roundRect">
            <a:avLst>
              <a:gd name="adj" fmla="val 2553"/>
            </a:avLst>
          </a:prstGeom>
          <a:solidFill>
            <a:srgbClr val="D8D8D8"/>
          </a:solidFill>
          <a:ln w="12700" cap="flat" cmpd="sng" algn="ctr">
            <a:noFill/>
            <a:prstDash val="solid"/>
            <a:miter lim="800000"/>
          </a:ln>
          <a:effectLst/>
        </p:spPr>
        <p:txBody>
          <a:bodyPr rtlCol="0" anchor="ctr"/>
          <a:lstStyle/>
          <a:p>
            <a:pPr algn="ctr" defTabSz="914377" fontAlgn="auto">
              <a:spcBef>
                <a:spcPts val="0"/>
              </a:spcBef>
              <a:spcAft>
                <a:spcPts val="0"/>
              </a:spcAft>
              <a:defRPr/>
            </a:pPr>
            <a:endParaRPr lang="en-US" kern="0" dirty="0">
              <a:solidFill>
                <a:srgbClr val="FFFFFF"/>
              </a:solidFill>
              <a:latin typeface="Calibri" panose="020F0502020204030204"/>
            </a:endParaRPr>
          </a:p>
        </p:txBody>
      </p:sp>
      <p:sp>
        <p:nvSpPr>
          <p:cNvPr id="2" name="Text Placeholder 1"/>
          <p:cNvSpPr>
            <a:spLocks noGrp="1"/>
          </p:cNvSpPr>
          <p:nvPr>
            <p:ph type="body" sz="quarter" idx="19"/>
          </p:nvPr>
        </p:nvSpPr>
        <p:spPr>
          <a:xfrm>
            <a:off x="5483204" y="1265260"/>
            <a:ext cx="3557690" cy="4192264"/>
          </a:xfrm>
          <a:prstGeom prst="rect">
            <a:avLst/>
          </a:prstGeom>
        </p:spPr>
        <p:txBody>
          <a:bodyPr/>
          <a:lstStyle/>
          <a:p>
            <a:r>
              <a:rPr lang="en-US" sz="1100" dirty="0"/>
              <a:t>The United States Army Corps of Engineers (USACE) works with partner nations in the region on engineering efforts and has future regional requirements for construction and renovations.   USACE is seeking contractors with experience in design, construction, and repair of facilities, utilities, and infrastructure.  </a:t>
            </a:r>
          </a:p>
          <a:p>
            <a:endParaRPr lang="en-US" sz="1100" dirty="0"/>
          </a:p>
          <a:p>
            <a:r>
              <a:rPr lang="en-US" sz="1100" dirty="0"/>
              <a:t>A virtual meeting will be held on 15 February to share information on the advance registration that is required to compete on USACE solicitations.  Also, an in-person pre-proposal conference will be held in Lima, Peru in March, focusing on how to submit a proposal.  Interested contractors may contact Claudia Montero at </a:t>
            </a:r>
            <a:r>
              <a:rPr lang="en-US" sz="1100" dirty="0">
                <a:hlinkClick r:id="rId3"/>
              </a:rPr>
              <a:t>claudia.m.montero@usace.army.mil</a:t>
            </a:r>
            <a:r>
              <a:rPr lang="en-US" sz="1100" dirty="0"/>
              <a:t> for additional information and to register for the conference.  Participants are asked to obtain their NCAGE Code prior to attending the event.</a:t>
            </a:r>
          </a:p>
          <a:p>
            <a:endParaRPr lang="en-US" sz="1100" dirty="0"/>
          </a:p>
          <a:p>
            <a:r>
              <a:rPr lang="en-US" sz="1100" dirty="0"/>
              <a:t>Solicitations will only be announced on </a:t>
            </a:r>
            <a:r>
              <a:rPr lang="en-US" sz="1100" dirty="0">
                <a:hlinkClick r:id="rId4"/>
              </a:rPr>
              <a:t>https://SAM.gov</a:t>
            </a:r>
            <a:r>
              <a:rPr lang="en-US" sz="1100" dirty="0"/>
              <a:t> and can only be downloaded from and proposals submitted through </a:t>
            </a:r>
            <a:r>
              <a:rPr lang="en-US" sz="1100" dirty="0">
                <a:hlinkClick r:id="rId5"/>
              </a:rPr>
              <a:t>https://piee.eb.mil</a:t>
            </a:r>
            <a:r>
              <a:rPr lang="en-US" sz="1100" dirty="0"/>
              <a:t>.  Registration on the sites listed on this announcement is required for participation in the competition. </a:t>
            </a:r>
          </a:p>
          <a:p>
            <a:endParaRPr lang="en-US" sz="1300" dirty="0"/>
          </a:p>
        </p:txBody>
      </p:sp>
      <p:pic>
        <p:nvPicPr>
          <p:cNvPr id="9" name="Picture Placeholder 8"/>
          <p:cNvPicPr>
            <a:picLocks noGrp="1" noChangeAspect="1"/>
          </p:cNvPicPr>
          <p:nvPr>
            <p:ph type="pic" sz="quarter" idx="16"/>
          </p:nvPr>
        </p:nvPicPr>
        <p:blipFill>
          <a:blip r:embed="rId6" cstate="email">
            <a:extLst>
              <a:ext uri="{28A0092B-C50C-407E-A947-70E740481C1C}">
                <a14:useLocalDpi xmlns:a14="http://schemas.microsoft.com/office/drawing/2010/main" val="0"/>
              </a:ext>
            </a:extLst>
          </a:blip>
          <a:srcRect/>
          <a:stretch/>
        </p:blipFill>
        <p:spPr>
          <a:xfrm>
            <a:off x="7811641" y="5785139"/>
            <a:ext cx="1220568" cy="874664"/>
          </a:xfrm>
          <a:prstGeom prst="rect">
            <a:avLst/>
          </a:prstGeom>
        </p:spPr>
      </p:pic>
      <p:sp>
        <p:nvSpPr>
          <p:cNvPr id="3" name="Title 2"/>
          <p:cNvSpPr>
            <a:spLocks noGrp="1"/>
          </p:cNvSpPr>
          <p:nvPr>
            <p:ph type="title"/>
          </p:nvPr>
        </p:nvSpPr>
        <p:spPr>
          <a:xfrm>
            <a:off x="215414" y="26684"/>
            <a:ext cx="8717980" cy="1132701"/>
          </a:xfrm>
        </p:spPr>
        <p:txBody>
          <a:bodyPr>
            <a:normAutofit fontScale="90000"/>
          </a:bodyPr>
          <a:lstStyle/>
          <a:p>
            <a:pPr algn="ctr"/>
            <a:r>
              <a:rPr lang="en-US" dirty="0"/>
              <a:t>Registering to compete on us army corps of engineers construction contracts</a:t>
            </a:r>
            <a:br>
              <a:rPr lang="en-US" dirty="0"/>
            </a:br>
            <a:r>
              <a:rPr lang="en-US" dirty="0"/>
              <a:t>in Latin America</a:t>
            </a:r>
          </a:p>
        </p:txBody>
      </p:sp>
      <p:pic>
        <p:nvPicPr>
          <p:cNvPr id="11" name="Picture Placeholder 10"/>
          <p:cNvPicPr>
            <a:picLocks noGrp="1" noChangeAspect="1"/>
          </p:cNvPicPr>
          <p:nvPr>
            <p:ph type="pic" sz="quarter" idx="18"/>
          </p:nvPr>
        </p:nvPicPr>
        <p:blipFill rotWithShape="1">
          <a:blip r:embed="rId7" cstate="email">
            <a:extLst>
              <a:ext uri="{28A0092B-C50C-407E-A947-70E740481C1C}">
                <a14:useLocalDpi xmlns:a14="http://schemas.microsoft.com/office/drawing/2010/main" val="0"/>
              </a:ext>
            </a:extLst>
          </a:blip>
          <a:srcRect/>
          <a:stretch/>
        </p:blipFill>
        <p:spPr>
          <a:xfrm>
            <a:off x="5465752" y="5775514"/>
            <a:ext cx="1055141" cy="893915"/>
          </a:xfrm>
          <a:prstGeom prst="rect">
            <a:avLst/>
          </a:prstGeom>
        </p:spPr>
      </p:pic>
      <p:pic>
        <p:nvPicPr>
          <p:cNvPr id="5" name="Picture 4">
            <a:extLst>
              <a:ext uri="{FF2B5EF4-FFF2-40B4-BE49-F238E27FC236}">
                <a16:creationId xmlns:a16="http://schemas.microsoft.com/office/drawing/2014/main" id="{9DFCD2E6-5201-4E1E-A6BC-C300A23C5AC7}"/>
              </a:ext>
            </a:extLst>
          </p:cNvPr>
          <p:cNvPicPr>
            <a:picLocks noChangeAspect="1"/>
          </p:cNvPicPr>
          <p:nvPr/>
        </p:nvPicPr>
        <p:blipFill rotWithShape="1">
          <a:blip r:embed="rId8"/>
          <a:srcRect r="9033"/>
          <a:stretch/>
        </p:blipFill>
        <p:spPr>
          <a:xfrm>
            <a:off x="2136805" y="5616507"/>
            <a:ext cx="3272755" cy="1169304"/>
          </a:xfrm>
          <a:prstGeom prst="rect">
            <a:avLst/>
          </a:prstGeom>
        </p:spPr>
      </p:pic>
      <p:sp>
        <p:nvSpPr>
          <p:cNvPr id="13" name="Text Placeholder 1">
            <a:extLst>
              <a:ext uri="{FF2B5EF4-FFF2-40B4-BE49-F238E27FC236}">
                <a16:creationId xmlns:a16="http://schemas.microsoft.com/office/drawing/2014/main" id="{BD786F86-FD15-4FD8-9F5D-F3063570DDEA}"/>
              </a:ext>
            </a:extLst>
          </p:cNvPr>
          <p:cNvSpPr txBox="1">
            <a:spLocks/>
          </p:cNvSpPr>
          <p:nvPr/>
        </p:nvSpPr>
        <p:spPr bwMode="auto">
          <a:xfrm>
            <a:off x="103106" y="1159852"/>
            <a:ext cx="5267791" cy="2555501"/>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0" indent="0" algn="l" rtl="0" eaLnBrk="1" fontAlgn="base" hangingPunct="1">
              <a:spcBef>
                <a:spcPts val="0"/>
              </a:spcBef>
              <a:spcAft>
                <a:spcPct val="0"/>
              </a:spcAft>
              <a:buFont typeface="Arial" pitchFamily="34" charset="0"/>
              <a:defRPr sz="1575" kern="1200">
                <a:solidFill>
                  <a:schemeClr val="tx1">
                    <a:lumMod val="75000"/>
                    <a:lumOff val="25000"/>
                  </a:schemeClr>
                </a:solidFill>
                <a:latin typeface="Arial" pitchFamily="34" charset="0"/>
                <a:ea typeface="ＭＳ Ｐゴシック" charset="0"/>
                <a:cs typeface="Arial" pitchFamily="34" charset="0"/>
              </a:defRPr>
            </a:lvl1pPr>
            <a:lvl2pPr marL="170260" indent="-170260" algn="l" rtl="0" eaLnBrk="1" fontAlgn="base" hangingPunct="1">
              <a:spcBef>
                <a:spcPts val="0"/>
              </a:spcBef>
              <a:spcAft>
                <a:spcPct val="0"/>
              </a:spcAft>
              <a:buFont typeface="Arial" pitchFamily="34" charset="0"/>
              <a:buChar char="–"/>
              <a:defRPr sz="1575" kern="1200">
                <a:solidFill>
                  <a:schemeClr val="tx1">
                    <a:lumMod val="75000"/>
                    <a:lumOff val="25000"/>
                  </a:schemeClr>
                </a:solidFill>
                <a:latin typeface="Arial" pitchFamily="34" charset="0"/>
                <a:ea typeface="Arial" charset="0"/>
                <a:cs typeface="Arial" pitchFamily="34" charset="0"/>
              </a:defRPr>
            </a:lvl2pPr>
            <a:lvl3pPr marL="346472" indent="-176213" algn="l" rtl="0" eaLnBrk="1" fontAlgn="base" hangingPunct="1">
              <a:spcBef>
                <a:spcPts val="0"/>
              </a:spcBef>
              <a:spcAft>
                <a:spcPct val="0"/>
              </a:spcAft>
              <a:buFont typeface="Arial" pitchFamily="34" charset="0"/>
              <a:buChar char="•"/>
              <a:defRPr sz="1125" kern="1200">
                <a:solidFill>
                  <a:schemeClr val="tx1">
                    <a:lumMod val="75000"/>
                    <a:lumOff val="25000"/>
                  </a:schemeClr>
                </a:solidFill>
                <a:latin typeface="Arial" pitchFamily="34" charset="0"/>
                <a:ea typeface="Arial" charset="0"/>
                <a:cs typeface="Arial" pitchFamily="34" charset="0"/>
              </a:defRPr>
            </a:lvl3pPr>
            <a:lvl4pPr marL="515541" indent="-169069" algn="l" rtl="0" eaLnBrk="1" fontAlgn="base" hangingPunct="1">
              <a:spcBef>
                <a:spcPts val="0"/>
              </a:spcBef>
              <a:spcAft>
                <a:spcPct val="0"/>
              </a:spcAft>
              <a:buFont typeface="Arial" pitchFamily="34" charset="0"/>
              <a:buChar char="–"/>
              <a:defRPr sz="1125" kern="1200">
                <a:solidFill>
                  <a:schemeClr val="tx1">
                    <a:lumMod val="75000"/>
                    <a:lumOff val="25000"/>
                  </a:schemeClr>
                </a:solidFill>
                <a:latin typeface="Arial" pitchFamily="34" charset="0"/>
                <a:ea typeface="Arial" charset="0"/>
                <a:cs typeface="Arial" pitchFamily="34" charset="0"/>
              </a:defRPr>
            </a:lvl4pPr>
            <a:lvl5pPr marL="685800" indent="-170260" algn="l" rtl="0" eaLnBrk="1" fontAlgn="base" hangingPunct="1">
              <a:spcBef>
                <a:spcPts val="0"/>
              </a:spcBef>
              <a:spcAft>
                <a:spcPct val="0"/>
              </a:spcAft>
              <a:buFont typeface="Arial" pitchFamily="34" charset="0"/>
              <a:buChar char="»"/>
              <a:defRPr sz="1125" kern="1200">
                <a:solidFill>
                  <a:schemeClr val="tx1">
                    <a:lumMod val="75000"/>
                    <a:lumOff val="25000"/>
                  </a:schemeClr>
                </a:solidFill>
                <a:latin typeface="Arial" pitchFamily="34" charset="0"/>
                <a:ea typeface="Arial" charset="0"/>
                <a:cs typeface="Arial" pitchFamily="34" charset="0"/>
              </a:defRPr>
            </a:lvl5pPr>
            <a:lvl6pPr marL="1060847" indent="-96441" algn="l" defTabSz="385763" rtl="0" eaLnBrk="1" latinLnBrk="0" hangingPunct="1">
              <a:spcBef>
                <a:spcPct val="20000"/>
              </a:spcBef>
              <a:buFont typeface="Arial" pitchFamily="34" charset="0"/>
              <a:buChar char="•"/>
              <a:defRPr sz="844" kern="1200">
                <a:solidFill>
                  <a:schemeClr val="tx1"/>
                </a:solidFill>
                <a:latin typeface="+mn-lt"/>
                <a:ea typeface="+mn-ea"/>
                <a:cs typeface="+mn-cs"/>
              </a:defRPr>
            </a:lvl6pPr>
            <a:lvl7pPr marL="1253729" indent="-96441" algn="l" defTabSz="385763" rtl="0" eaLnBrk="1" latinLnBrk="0" hangingPunct="1">
              <a:spcBef>
                <a:spcPct val="20000"/>
              </a:spcBef>
              <a:buFont typeface="Arial" pitchFamily="34" charset="0"/>
              <a:buChar char="•"/>
              <a:defRPr sz="844" kern="1200">
                <a:solidFill>
                  <a:schemeClr val="tx1"/>
                </a:solidFill>
                <a:latin typeface="+mn-lt"/>
                <a:ea typeface="+mn-ea"/>
                <a:cs typeface="+mn-cs"/>
              </a:defRPr>
            </a:lvl7pPr>
            <a:lvl8pPr marL="1446610" indent="-96441" algn="l" defTabSz="385763" rtl="0" eaLnBrk="1" latinLnBrk="0" hangingPunct="1">
              <a:spcBef>
                <a:spcPct val="20000"/>
              </a:spcBef>
              <a:buFont typeface="Arial" pitchFamily="34" charset="0"/>
              <a:buChar char="•"/>
              <a:defRPr sz="844" kern="1200">
                <a:solidFill>
                  <a:schemeClr val="tx1"/>
                </a:solidFill>
                <a:latin typeface="+mn-lt"/>
                <a:ea typeface="+mn-ea"/>
                <a:cs typeface="+mn-cs"/>
              </a:defRPr>
            </a:lvl8pPr>
            <a:lvl9pPr marL="1639491" indent="-96441" algn="l" defTabSz="385763" rtl="0" eaLnBrk="1" latinLnBrk="0" hangingPunct="1">
              <a:spcBef>
                <a:spcPct val="20000"/>
              </a:spcBef>
              <a:buFont typeface="Arial" pitchFamily="34" charset="0"/>
              <a:buChar char="•"/>
              <a:defRPr sz="844" kern="1200">
                <a:solidFill>
                  <a:schemeClr val="tx1"/>
                </a:solidFill>
                <a:latin typeface="+mn-lt"/>
                <a:ea typeface="+mn-ea"/>
                <a:cs typeface="+mn-cs"/>
              </a:defRPr>
            </a:lvl9pPr>
          </a:lstStyle>
          <a:p>
            <a:endParaRPr lang="en-US" sz="1100" dirty="0"/>
          </a:p>
          <a:p>
            <a:endParaRPr lang="en-US" sz="1100" dirty="0"/>
          </a:p>
          <a:p>
            <a:endParaRPr lang="en-US" sz="1100" dirty="0"/>
          </a:p>
          <a:p>
            <a:endParaRPr lang="en-US" sz="500" dirty="0">
              <a:hlinkClick r:id="rId9"/>
            </a:endParaRPr>
          </a:p>
          <a:p>
            <a:r>
              <a:rPr lang="en-US" sz="1000" dirty="0">
                <a:hlinkClick r:id="rId9"/>
              </a:rPr>
              <a:t>https://usace1.webex.com/usace1/j.php?MTID=m1da5908e27cb76961e6ded29f194c609</a:t>
            </a:r>
            <a:endParaRPr lang="en-US" sz="1000" dirty="0"/>
          </a:p>
          <a:p>
            <a:endParaRPr lang="en-US" sz="1100" dirty="0"/>
          </a:p>
          <a:p>
            <a:r>
              <a:rPr lang="en-US" sz="1100" dirty="0"/>
              <a:t>Meeting number: 2763 937 1627	                  Password: N35fEHGyJ?6</a:t>
            </a:r>
          </a:p>
          <a:p>
            <a:endParaRPr lang="en-US" sz="1100" dirty="0"/>
          </a:p>
          <a:p>
            <a:r>
              <a:rPr lang="en-US" sz="1100" dirty="0"/>
              <a:t>Agenda: Introduce the requirements for registering in US Government systems to allow future participation in contract competitions in Peru and other locations.</a:t>
            </a:r>
          </a:p>
          <a:p>
            <a:endParaRPr lang="en-US" sz="1100" dirty="0"/>
          </a:p>
          <a:p>
            <a:r>
              <a:rPr lang="en-US" sz="1100" dirty="0"/>
              <a:t>Join by phone</a:t>
            </a:r>
          </a:p>
          <a:p>
            <a:r>
              <a:rPr lang="en-US" sz="1100" dirty="0"/>
              <a:t>+1-844-800-2712 US Toll Free</a:t>
            </a:r>
          </a:p>
          <a:p>
            <a:r>
              <a:rPr lang="en-US" sz="1100" dirty="0"/>
              <a:t>+1-669-234-1177 US Toll		              Access code: 276 393 71627</a:t>
            </a:r>
          </a:p>
        </p:txBody>
      </p:sp>
      <p:sp>
        <p:nvSpPr>
          <p:cNvPr id="6" name="Round Same Side Corner Rectangle 17">
            <a:extLst>
              <a:ext uri="{FF2B5EF4-FFF2-40B4-BE49-F238E27FC236}">
                <a16:creationId xmlns:a16="http://schemas.microsoft.com/office/drawing/2014/main" id="{E0C36499-785D-F070-BDBA-F298B7945685}"/>
              </a:ext>
            </a:extLst>
          </p:cNvPr>
          <p:cNvSpPr/>
          <p:nvPr/>
        </p:nvSpPr>
        <p:spPr>
          <a:xfrm>
            <a:off x="103105" y="1159851"/>
            <a:ext cx="5267791" cy="510139"/>
          </a:xfrm>
          <a:prstGeom prst="round2SameRect">
            <a:avLst>
              <a:gd name="adj1" fmla="val 17767"/>
              <a:gd name="adj2" fmla="val 0"/>
            </a:avLst>
          </a:prstGeom>
          <a:solidFill>
            <a:srgbClr val="555550"/>
          </a:solidFill>
          <a:ln>
            <a:noFill/>
          </a:ln>
          <a:effectLst/>
          <a:scene3d>
            <a:camera prst="orthographicFront"/>
            <a:lightRig rig="threePt" dir="t"/>
          </a:scene3d>
          <a:sp3d>
            <a:bevelT/>
          </a:sp3d>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150" b="1" dirty="0">
                <a:solidFill>
                  <a:schemeClr val="tx2"/>
                </a:solidFill>
              </a:rPr>
              <a:t>Virtual Industry Day – Registration Requirements Information</a:t>
            </a:r>
          </a:p>
          <a:p>
            <a:pPr algn="ctr"/>
            <a:r>
              <a:rPr lang="en-US" sz="1150" b="1" dirty="0">
                <a:solidFill>
                  <a:schemeClr val="tx2"/>
                </a:solidFill>
              </a:rPr>
              <a:t>Wednesday, Feb 15, 2023, 10:00-11:00 am Central Time (US &amp; Canada)</a:t>
            </a:r>
          </a:p>
        </p:txBody>
      </p:sp>
      <p:pic>
        <p:nvPicPr>
          <p:cNvPr id="15" name="Picture 14">
            <a:extLst>
              <a:ext uri="{FF2B5EF4-FFF2-40B4-BE49-F238E27FC236}">
                <a16:creationId xmlns:a16="http://schemas.microsoft.com/office/drawing/2014/main" id="{E35EA71F-5306-5768-F649-2A0BB5C43976}"/>
              </a:ext>
            </a:extLst>
          </p:cNvPr>
          <p:cNvPicPr>
            <a:picLocks noChangeAspect="1"/>
          </p:cNvPicPr>
          <p:nvPr/>
        </p:nvPicPr>
        <p:blipFill>
          <a:blip r:embed="rId10"/>
          <a:stretch>
            <a:fillRect/>
          </a:stretch>
        </p:blipFill>
        <p:spPr>
          <a:xfrm>
            <a:off x="103105" y="3769592"/>
            <a:ext cx="5267791" cy="1758893"/>
          </a:xfrm>
          <a:prstGeom prst="rect">
            <a:avLst/>
          </a:prstGeom>
        </p:spPr>
      </p:pic>
      <p:pic>
        <p:nvPicPr>
          <p:cNvPr id="17" name="Picture 16" descr="A group of people working on a construction site&#10;&#10;Description automatically generated with low confidence">
            <a:extLst>
              <a:ext uri="{FF2B5EF4-FFF2-40B4-BE49-F238E27FC236}">
                <a16:creationId xmlns:a16="http://schemas.microsoft.com/office/drawing/2014/main" id="{D268136E-B672-020A-E6BB-0A7D10D876EC}"/>
              </a:ext>
            </a:extLst>
          </p:cNvPr>
          <p:cNvPicPr>
            <a:picLocks noChangeAspect="1"/>
          </p:cNvPicPr>
          <p:nvPr/>
        </p:nvPicPr>
        <p:blipFill>
          <a:blip r:embed="rId11" cstate="email">
            <a:extLst>
              <a:ext uri="{28A0092B-C50C-407E-A947-70E740481C1C}">
                <a14:useLocalDpi xmlns:a14="http://schemas.microsoft.com/office/drawing/2010/main" val="0"/>
              </a:ext>
            </a:extLst>
          </a:blip>
          <a:stretch>
            <a:fillRect/>
          </a:stretch>
        </p:blipFill>
        <p:spPr>
          <a:xfrm>
            <a:off x="6528783" y="5775513"/>
            <a:ext cx="1282858" cy="893916"/>
          </a:xfrm>
          <a:prstGeom prst="rect">
            <a:avLst/>
          </a:prstGeom>
        </p:spPr>
      </p:pic>
    </p:spTree>
    <p:extLst>
      <p:ext uri="{BB962C8B-B14F-4D97-AF65-F5344CB8AC3E}">
        <p14:creationId xmlns:p14="http://schemas.microsoft.com/office/powerpoint/2010/main" val="1717309688"/>
      </p:ext>
    </p:extLst>
  </p:cSld>
  <p:clrMapOvr>
    <a:masterClrMapping/>
  </p:clrMapOvr>
</p:sld>
</file>

<file path=ppt/theme/theme1.xml><?xml version="1.0" encoding="utf-8"?>
<a:theme xmlns:a="http://schemas.openxmlformats.org/drawingml/2006/main" name="Content Templates">
  <a:themeElements>
    <a:clrScheme name="USACE">
      <a:dk1>
        <a:srgbClr val="000000"/>
      </a:dk1>
      <a:lt1>
        <a:srgbClr val="83847A"/>
      </a:lt1>
      <a:dk2>
        <a:srgbClr val="FFFFFF"/>
      </a:dk2>
      <a:lt2>
        <a:srgbClr val="A3A3A3"/>
      </a:lt2>
      <a:accent1>
        <a:srgbClr val="82786F"/>
      </a:accent1>
      <a:accent2>
        <a:srgbClr val="6E8778"/>
      </a:accent2>
      <a:accent3>
        <a:srgbClr val="705C38"/>
      </a:accent3>
      <a:accent4>
        <a:srgbClr val="3E6682"/>
      </a:accent4>
      <a:accent5>
        <a:srgbClr val="663830"/>
      </a:accent5>
      <a:accent6>
        <a:srgbClr val="DF1F2E"/>
      </a:accent6>
      <a:hlink>
        <a:srgbClr val="3E6682"/>
      </a:hlink>
      <a:folHlink>
        <a:srgbClr val="DF1F2E"/>
      </a:folHlink>
    </a:clrScheme>
    <a:fontScheme name="USACE TEMPLATE FONTS">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3F4339">
            <a:alpha val="89000"/>
          </a:srgbClr>
        </a:solidFill>
        <a:ln>
          <a:noFill/>
        </a:ln>
        <a:effectLst/>
      </a:spPr>
      <a:bodyPr anchor="ctr"/>
      <a:lstStyle>
        <a:defPPr algn="ctr">
          <a:defRPr dirty="0"/>
        </a:defPPr>
      </a:lstStyle>
      <a:style>
        <a:lnRef idx="1">
          <a:schemeClr val="accent1"/>
        </a:lnRef>
        <a:fillRef idx="3">
          <a:schemeClr val="accent1"/>
        </a:fillRef>
        <a:effectRef idx="2">
          <a:schemeClr val="accent1"/>
        </a:effectRef>
        <a:fontRef idx="minor">
          <a:schemeClr val="lt1"/>
        </a:fontRef>
      </a:style>
    </a:spDef>
  </a:objectDefaults>
  <a:extraClrSchemeLst/>
  <a:extLst>
    <a:ext uri="{05A4C25C-085E-4340-85A3-A5531E510DB2}">
      <thm15:themeFamily xmlns:thm15="http://schemas.microsoft.com/office/thememl/2012/main" name="NWDTemplate-LogosDown-2017.potx" id="{9FA1C32E-CDE2-4EA8-82A9-54FAA73D0B6D}" vid="{4D202EBB-725C-4C87-B90A-DB065ED0BBF7}"/>
    </a:ext>
  </a:extLst>
</a:theme>
</file>

<file path=ppt/theme/theme2.xml><?xml version="1.0" encoding="utf-8"?>
<a:theme xmlns:a="http://schemas.openxmlformats.org/drawingml/2006/main" name="Chart Color Templates">
  <a:themeElements>
    <a:clrScheme name="USACE Charts">
      <a:dk1>
        <a:srgbClr val="000000"/>
      </a:dk1>
      <a:lt1>
        <a:srgbClr val="FFFFFF"/>
      </a:lt1>
      <a:dk2>
        <a:srgbClr val="3E6682"/>
      </a:dk2>
      <a:lt2>
        <a:srgbClr val="D9D9D9"/>
      </a:lt2>
      <a:accent1>
        <a:srgbClr val="50771B"/>
      </a:accent1>
      <a:accent2>
        <a:srgbClr val="FCAE3B"/>
      </a:accent2>
      <a:accent3>
        <a:srgbClr val="705C38"/>
      </a:accent3>
      <a:accent4>
        <a:srgbClr val="532476"/>
      </a:accent4>
      <a:accent5>
        <a:srgbClr val="DF1F2E"/>
      </a:accent5>
      <a:accent6>
        <a:srgbClr val="82786F"/>
      </a:accent6>
      <a:hlink>
        <a:srgbClr val="3E6682"/>
      </a:hlink>
      <a:folHlink>
        <a:srgbClr val="DF1F2E"/>
      </a:folHlink>
    </a:clrScheme>
    <a:fontScheme name="USACE TEMPLATE FONTS">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3F4339">
            <a:alpha val="89000"/>
          </a:srgbClr>
        </a:solidFill>
        <a:ln>
          <a:noFill/>
        </a:ln>
        <a:effectLst/>
      </a:spPr>
      <a:bodyPr anchor="ctr"/>
      <a:lstStyle>
        <a:defPPr algn="ctr">
          <a:defRPr dirty="0"/>
        </a:defPPr>
      </a:lstStyle>
      <a:style>
        <a:lnRef idx="1">
          <a:schemeClr val="accent1"/>
        </a:lnRef>
        <a:fillRef idx="3">
          <a:schemeClr val="accent1"/>
        </a:fillRef>
        <a:effectRef idx="2">
          <a:schemeClr val="accent1"/>
        </a:effectRef>
        <a:fontRef idx="minor">
          <a:schemeClr val="lt1"/>
        </a:fontRef>
      </a:style>
    </a:spDef>
  </a:objectDefaults>
  <a:extraClrSchemeLst/>
  <a:extLst>
    <a:ext uri="{05A4C25C-085E-4340-85A3-A5531E510DB2}">
      <thm15:themeFamily xmlns:thm15="http://schemas.microsoft.com/office/thememl/2012/main" name="NWDTemplate-LogosDown-2017.potx" id="{9FA1C32E-CDE2-4EA8-82A9-54FAA73D0B6D}" vid="{7A4F02DA-9F69-4CE8-8688-F5382440A1E1}"/>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4489822E15706D4E8CBD18E52F5C51E8" ma:contentTypeVersion="1" ma:contentTypeDescription="Create a new document." ma:contentTypeScope="" ma:versionID="cfb80ddf15962d7a578872d247450ffc">
  <xsd:schema xmlns:xsd="http://www.w3.org/2001/XMLSchema" xmlns:xs="http://www.w3.org/2001/XMLSchema" xmlns:p="http://schemas.microsoft.com/office/2006/metadata/properties" xmlns:ns2="f870edab-b142-4491-bd96-eb1440da9e9f" targetNamespace="http://schemas.microsoft.com/office/2006/metadata/properties" ma:root="true" ma:fieldsID="4ad3db14d4f49261122436ef0ad753b1" ns2:_="">
    <xsd:import namespace="f870edab-b142-4491-bd96-eb1440da9e9f"/>
    <xsd:element name="properties">
      <xsd:complexType>
        <xsd:sequence>
          <xsd:element name="documentManagement">
            <xsd:complexType>
              <xsd:all>
                <xsd:element ref="ns2: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870edab-b142-4491-bd96-eb1440da9e9f" elementFormDefault="qualified">
    <xsd:import namespace="http://schemas.microsoft.com/office/2006/documentManagement/types"/>
    <xsd:import namespace="http://schemas.microsoft.com/office/infopath/2007/PartnerControls"/>
    <xsd:element name="SharedWithUsers" ma:index="8"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57CAE72E-856B-4DF4-A9F6-93C41667E9A0}">
  <ds:schemaRefs>
    <ds:schemaRef ds:uri="http://schemas.microsoft.com/sharepoint/v3/contenttype/forms"/>
  </ds:schemaRefs>
</ds:datastoreItem>
</file>

<file path=customXml/itemProps2.xml><?xml version="1.0" encoding="utf-8"?>
<ds:datastoreItem xmlns:ds="http://schemas.openxmlformats.org/officeDocument/2006/customXml" ds:itemID="{C0CCBB40-CA7D-415A-B8E5-C32D7086902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f870edab-b142-4491-bd96-eb1440da9e9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0B8C2CD5-50C2-4A7C-996A-3D6312B83669}">
  <ds:schemaRefs>
    <ds:schemaRef ds:uri="http://schemas.microsoft.com/office/2006/documentManagement/types"/>
    <ds:schemaRef ds:uri="http://schemas.microsoft.com/office/2006/metadata/properties"/>
    <ds:schemaRef ds:uri="http://purl.org/dc/terms/"/>
    <ds:schemaRef ds:uri="http://schemas.openxmlformats.org/package/2006/metadata/core-properties"/>
    <ds:schemaRef ds:uri="f870edab-b142-4491-bd96-eb1440da9e9f"/>
    <ds:schemaRef ds:uri="http://purl.org/dc/dcmitype/"/>
    <ds:schemaRef ds:uri="http://schemas.microsoft.com/office/infopath/2007/PartnerControls"/>
    <ds:schemaRef ds:uri="http://www.w3.org/XML/1998/namespace"/>
    <ds:schemaRef ds:uri="http://purl.org/dc/elements/1.1/"/>
  </ds:schemaRefs>
</ds:datastoreItem>
</file>

<file path=docProps/app.xml><?xml version="1.0" encoding="utf-8"?>
<Properties xmlns="http://schemas.openxmlformats.org/officeDocument/2006/extended-properties" xmlns:vt="http://schemas.openxmlformats.org/officeDocument/2006/docPropsVTypes">
  <Template/>
  <TotalTime>8364</TotalTime>
  <Words>301</Words>
  <Application>Microsoft Office PowerPoint</Application>
  <PresentationFormat>On-screen Show (4:3)</PresentationFormat>
  <Paragraphs>22</Paragraphs>
  <Slides>1</Slides>
  <Notes>1</Notes>
  <HiddenSlides>0</HiddenSlides>
  <MMClips>0</MMClips>
  <ScaleCrop>false</ScaleCrop>
  <HeadingPairs>
    <vt:vector size="6" baseType="variant">
      <vt:variant>
        <vt:lpstr>Fonts Used</vt:lpstr>
      </vt:variant>
      <vt:variant>
        <vt:i4>2</vt:i4>
      </vt:variant>
      <vt:variant>
        <vt:lpstr>Theme</vt:lpstr>
      </vt:variant>
      <vt:variant>
        <vt:i4>2</vt:i4>
      </vt:variant>
      <vt:variant>
        <vt:lpstr>Slide Titles</vt:lpstr>
      </vt:variant>
      <vt:variant>
        <vt:i4>1</vt:i4>
      </vt:variant>
    </vt:vector>
  </HeadingPairs>
  <TitlesOfParts>
    <vt:vector size="5" baseType="lpstr">
      <vt:lpstr>Arial</vt:lpstr>
      <vt:lpstr>Calibri</vt:lpstr>
      <vt:lpstr>Content Templates</vt:lpstr>
      <vt:lpstr>Chart Color Templates</vt:lpstr>
      <vt:lpstr>Registering to compete on us army corps of engineers construction contracts in Latin America</vt:lpstr>
    </vt:vector>
  </TitlesOfParts>
  <Company>United States Army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ELW</dc:creator>
  <cp:lastModifiedBy>Julie Walton</cp:lastModifiedBy>
  <cp:revision>393</cp:revision>
  <dcterms:created xsi:type="dcterms:W3CDTF">2017-02-20T05:10:01Z</dcterms:created>
  <dcterms:modified xsi:type="dcterms:W3CDTF">2023-02-03T20:00:48Z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0x0101004489822E15706D4E8CBD18E52F5C51E8</vt:lpwstr>
  </property>
  <property fmtid="{D5CDD505-2E9C-101B-9397-08002B2CF9AE}" pid="3" name="_dlc_policyId">
    <vt:lpwstr/>
  </property>
  <property fmtid="{D5CDD505-2E9C-101B-9397-08002B2CF9AE}" pid="4" name="ItemRetentionFormula">
    <vt:lpwstr/>
  </property>
</Properties>
</file>